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410"/>
  </p:normalViewPr>
  <p:slideViewPr>
    <p:cSldViewPr showGuides="1">
      <p:cViewPr varScale="1">
        <p:scale>
          <a:sx n="62" d="100"/>
          <a:sy n="62" d="100"/>
        </p:scale>
        <p:origin x="828" y="52"/>
      </p:cViewPr>
      <p:guideLst>
        <p:guide orient="horz" pos="24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4" d="100"/>
          <a:sy n="84" d="100"/>
        </p:scale>
        <p:origin x="391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B0FC140-7122-4CCE-A05A-0A02DD9C75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79424" y="8460432"/>
            <a:ext cx="864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/>
            </a:lvl1pPr>
          </a:lstStyle>
          <a:p>
            <a:pPr algn="l"/>
            <a:fld id="{A04672F0-36D7-43F1-92B1-9816ED2B2E15}" type="datetime6">
              <a:rPr lang="en-GB" sz="1000" smtClean="0"/>
              <a:t>January 22</a:t>
            </a:fld>
            <a:endParaRPr lang="en-GB" sz="1000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00113F7-353E-46E6-8F31-E69D130FF4A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015108" y="8460432"/>
            <a:ext cx="29718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200"/>
            </a:lvl1pPr>
          </a:lstStyle>
          <a:p>
            <a:pPr algn="ctr"/>
            <a:r>
              <a:rPr lang="en-GB" sz="1000"/>
              <a:t>Topic of the presentation - Firstname Lastname</a:t>
            </a:r>
            <a:endParaRPr lang="en-GB" sz="1000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3911E14-220A-4921-888D-BFF65339335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17232" y="8460432"/>
            <a:ext cx="864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200"/>
            </a:lvl1pPr>
          </a:lstStyle>
          <a:p>
            <a:r>
              <a:rPr lang="en-GB" sz="1000" dirty="0"/>
              <a:t>Page </a:t>
            </a:r>
            <a:fld id="{565B0443-C12C-458E-B3B6-C75D834213C3}" type="slidenum">
              <a:rPr lang="en-GB" sz="1000" smtClean="0"/>
              <a:t>‹#›</a:t>
            </a:fld>
            <a:endParaRPr lang="en-GB" sz="100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273C2B3-D2ED-477F-B87B-27594B203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5982" y="323529"/>
            <a:ext cx="1460098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618800"/>
      </p:ext>
    </p:extLst>
  </p:cSld>
  <p:clrMap bg1="lt1" tx1="dk1" bg2="lt2" tx2="dk2" accent1="accent1" accent2="accent2" accent3="accent3" accent4="accent4" accent5="accent5" accent6="accent6" hlink="hlink" folHlink="folHlink"/>
  <p:hf hdr="0"/>
  <p:extLst>
    <p:ext uri="{56416CCD-93CA-4268-BC5B-53C4BB910035}">
      <p15:sldGuideLst xmlns:p15="http://schemas.microsoft.com/office/powerpoint/2012/main">
        <p15:guide id="1" pos="4021" userDrawn="1">
          <p15:clr>
            <a:srgbClr val="F26B43"/>
          </p15:clr>
        </p15:guide>
        <p15:guide id="2" pos="302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709228" y="8460000"/>
            <a:ext cx="1080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1000"/>
            </a:lvl1pPr>
          </a:lstStyle>
          <a:p>
            <a:fld id="{40A847D6-DE9A-4599-8256-5DD43DAD0044}" type="datetime6">
              <a:rPr lang="en-GB" smtClean="0"/>
              <a:pPr/>
              <a:t>January 22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685564" y="1115616"/>
            <a:ext cx="2479740" cy="1394854"/>
          </a:xfrm>
          <a:prstGeom prst="rect">
            <a:avLst/>
          </a:prstGeom>
          <a:noFill/>
          <a:ln w="3175">
            <a:solidFill>
              <a:schemeClr val="accent6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92696" y="2735796"/>
            <a:ext cx="5472000" cy="561662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951306" y="8460000"/>
            <a:ext cx="29718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1000"/>
            </a:lvl1pPr>
          </a:lstStyle>
          <a:p>
            <a:r>
              <a:rPr lang="en-GB"/>
              <a:t>Topic of the presentation - Firstname Lastname</a:t>
            </a:r>
            <a:endParaRPr lang="en-GB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085184" y="8460000"/>
            <a:ext cx="1080000" cy="216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/>
            </a:lvl1pPr>
          </a:lstStyle>
          <a:p>
            <a:r>
              <a:rPr lang="en-GB" dirty="0"/>
              <a:t>Page </a:t>
            </a:r>
            <a:fld id="{DFD2C581-A125-4ABB-A59A-2FD0B1CDC701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71B07A71-5B62-4E97-9286-793EA5B71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8981" y="334350"/>
            <a:ext cx="1435715" cy="63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41047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spcAft>
        <a:spcPts val="600"/>
      </a:spcAft>
      <a:defRPr sz="1600" b="1" kern="1200">
        <a:solidFill>
          <a:schemeClr val="tx1"/>
        </a:solidFill>
        <a:latin typeface="+mn-lt"/>
        <a:ea typeface="+mn-ea"/>
        <a:cs typeface="+mn-cs"/>
      </a:defRPr>
    </a:lvl1pPr>
    <a:lvl2pPr marL="0" indent="0" algn="l" defTabSz="914400" rtl="0" eaLnBrk="1" latinLnBrk="0" hangingPunct="1">
      <a:spcAft>
        <a:spcPts val="30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82563" indent="-182563" algn="l" defTabSz="914400" rtl="0" eaLnBrk="1" latinLnBrk="0" hangingPunct="1">
      <a:buFont typeface="Arial" panose="020B0604020202020204" pitchFamily="34" charset="0"/>
      <a:buChar char="•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354013" indent="-171450" algn="l" defTabSz="914400" rtl="0" eaLnBrk="1" latinLnBrk="0" hangingPunct="1">
      <a:buFont typeface="Arial" panose="020B0604020202020204" pitchFamily="34" charset="0"/>
      <a:buChar char="•"/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536575" indent="-182563" algn="l" defTabSz="914400" rtl="0" eaLnBrk="1" latinLnBrk="0" hangingPunct="1">
      <a:buFont typeface="Arial" panose="020B0604020202020204" pitchFamily="34" charset="0"/>
      <a:buChar char="•"/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720725" indent="-184150" algn="l" defTabSz="914400" rtl="0" eaLnBrk="1" latinLnBrk="0" hangingPunct="1">
      <a:buFont typeface="Arial" panose="020B0604020202020204" pitchFamily="34" charset="0"/>
      <a:buChar char="•"/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892175" indent="-171450" algn="l" defTabSz="914400" rtl="0" eaLnBrk="1" latinLnBrk="0" hangingPunct="1">
      <a:buFont typeface="Arial" panose="020B0604020202020204" pitchFamily="34" charset="0"/>
      <a:buChar char="•"/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1074738" indent="-182563" algn="l" defTabSz="914400" rtl="0" eaLnBrk="1" latinLnBrk="0" hangingPunct="1">
      <a:buFont typeface="Arial" panose="020B0604020202020204" pitchFamily="34" charset="0"/>
      <a:buChar char="•"/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1257300" indent="-182563" algn="l" defTabSz="914400" rtl="0" eaLnBrk="1" latinLnBrk="0" hangingPunct="1">
      <a:buFont typeface="Arial" panose="020B0604020202020204" pitchFamily="34" charset="0"/>
      <a:buChar char="•"/>
      <a:defRPr sz="14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pos="438" userDrawn="1">
          <p15:clr>
            <a:srgbClr val="F26B43"/>
          </p15:clr>
        </p15:guide>
        <p15:guide id="2" pos="3885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53E337E6-646E-4DCC-A655-04168005FC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814"/>
            <a:ext cx="12192000" cy="6856371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7324A780-5474-4FF6-A79E-748DA588FE3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42914" y="506218"/>
            <a:ext cx="1392400" cy="618526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6AC0F2C7-135D-4888-9C37-FA2861D3B3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443372" y="1340768"/>
            <a:ext cx="5220000" cy="1944000"/>
          </a:xfrm>
          <a:noFill/>
          <a:ln>
            <a:noFill/>
          </a:ln>
        </p:spPr>
        <p:txBody>
          <a:bodyPr lIns="0" tIns="180000" rIns="0" bIns="180000" anchor="b"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Presentation title and Audience</a:t>
            </a:r>
          </a:p>
        </p:txBody>
      </p:sp>
      <p:sp>
        <p:nvSpPr>
          <p:cNvPr id="7" name="Untertitel 2">
            <a:extLst>
              <a:ext uri="{FF2B5EF4-FFF2-40B4-BE49-F238E27FC236}">
                <a16:creationId xmlns:a16="http://schemas.microsoft.com/office/drawing/2014/main" id="{664BE1CF-E225-4D76-AA69-8EE04C94BC4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black">
          <a:xfrm>
            <a:off x="443372" y="3465004"/>
            <a:ext cx="5220000" cy="1296000"/>
          </a:xfrm>
          <a:noFill/>
          <a:ln>
            <a:noFill/>
          </a:ln>
        </p:spPr>
        <p:txBody>
          <a:bodyPr lIns="0" tIns="180000" rIns="0" bIns="180000"/>
          <a:lstStyle>
            <a:lvl1pPr marL="0" indent="0" algn="l">
              <a:spcAft>
                <a:spcPts val="0"/>
              </a:spcAft>
              <a:buNone/>
              <a:tabLst/>
              <a:defRPr sz="2000" b="0">
                <a:solidFill>
                  <a:schemeClr val="bg1"/>
                </a:solidFill>
              </a:defRPr>
            </a:lvl1pPr>
            <a:lvl2pPr marL="0" indent="0" algn="l">
              <a:spcAft>
                <a:spcPts val="0"/>
              </a:spcAft>
              <a:buNone/>
              <a:tabLst/>
              <a:defRPr sz="2000">
                <a:solidFill>
                  <a:schemeClr val="bg1"/>
                </a:solidFill>
              </a:defRPr>
            </a:lvl2pPr>
            <a:lvl3pPr marL="0" indent="0" algn="l">
              <a:spcAft>
                <a:spcPts val="0"/>
              </a:spcAft>
              <a:buNone/>
              <a:tabLst/>
              <a:defRPr sz="2000">
                <a:solidFill>
                  <a:schemeClr val="bg1"/>
                </a:solidFill>
              </a:defRPr>
            </a:lvl3pPr>
            <a:lvl4pPr marL="0" indent="0" algn="l">
              <a:spcAft>
                <a:spcPts val="0"/>
              </a:spcAft>
              <a:buNone/>
              <a:tabLst/>
              <a:defRPr sz="2000">
                <a:solidFill>
                  <a:schemeClr val="bg1"/>
                </a:solidFill>
              </a:defRPr>
            </a:lvl4pPr>
            <a:lvl5pPr marL="0" indent="0" algn="l">
              <a:spcAft>
                <a:spcPts val="0"/>
              </a:spcAft>
              <a:buNone/>
              <a:tabLst/>
              <a:defRPr sz="2000">
                <a:solidFill>
                  <a:schemeClr val="bg1"/>
                </a:solidFill>
              </a:defRPr>
            </a:lvl5pPr>
            <a:lvl6pPr marL="0" indent="0" algn="l">
              <a:spcAft>
                <a:spcPts val="0"/>
              </a:spcAft>
              <a:buNone/>
              <a:tabLst/>
              <a:defRPr sz="2000">
                <a:solidFill>
                  <a:schemeClr val="bg1"/>
                </a:solidFill>
              </a:defRPr>
            </a:lvl6pPr>
            <a:lvl7pPr marL="0" indent="0" algn="l">
              <a:spcAft>
                <a:spcPts val="0"/>
              </a:spcAft>
              <a:buNone/>
              <a:tabLst/>
              <a:defRPr sz="2000">
                <a:solidFill>
                  <a:schemeClr val="bg1"/>
                </a:solidFill>
              </a:defRPr>
            </a:lvl7pPr>
            <a:lvl8pPr marL="0" indent="0" algn="l">
              <a:spcAft>
                <a:spcPts val="0"/>
              </a:spcAft>
              <a:buNone/>
              <a:tabLst/>
              <a:defRPr sz="2000">
                <a:solidFill>
                  <a:schemeClr val="bg1"/>
                </a:solidFill>
              </a:defRPr>
            </a:lvl8pPr>
            <a:lvl9pPr marL="0" indent="0" algn="l">
              <a:spcAft>
                <a:spcPts val="0"/>
              </a:spcAft>
              <a:buNone/>
              <a:tabLst/>
              <a:defRPr sz="20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Date and Location</a:t>
            </a:r>
          </a:p>
        </p:txBody>
      </p:sp>
    </p:spTree>
    <p:extLst>
      <p:ext uri="{BB962C8B-B14F-4D97-AF65-F5344CB8AC3E}">
        <p14:creationId xmlns:p14="http://schemas.microsoft.com/office/powerpoint/2010/main" val="36726541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2" userDrawn="1">
          <p15:clr>
            <a:srgbClr val="FBAE40"/>
          </p15:clr>
        </p15:guide>
        <p15:guide id="2" orient="horz" pos="278">
          <p15:clr>
            <a:srgbClr val="FBAE40"/>
          </p15:clr>
        </p15:guide>
        <p15:guide id="3" pos="740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arrow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840180-BA5C-4501-82C5-FD712E5DA7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"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9D0B783-66E0-401E-8A02-3D0630C91FA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E06FA41-0383-4EB9-82E9-CF4D371372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E423B79A-4324-491E-BBEF-C6143A4CC776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400206" y="1340767"/>
            <a:ext cx="3528000" cy="4752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Inhaltsplatzhalter 8">
            <a:extLst>
              <a:ext uri="{FF2B5EF4-FFF2-40B4-BE49-F238E27FC236}">
                <a16:creationId xmlns:a16="http://schemas.microsoft.com/office/drawing/2014/main" id="{166C0C39-F294-42D1-9EE2-92265F261089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263265" y="1340767"/>
            <a:ext cx="7488000" cy="4752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extplatzhalter 9">
            <a:extLst>
              <a:ext uri="{FF2B5EF4-FFF2-40B4-BE49-F238E27FC236}">
                <a16:creationId xmlns:a16="http://schemas.microsoft.com/office/drawing/2014/main" id="{34C71595-A4FD-429B-BDC6-2D27619120E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 bwMode="gray">
          <a:xfrm>
            <a:off x="264656" y="6381360"/>
            <a:ext cx="11664000" cy="288000"/>
          </a:xfrm>
        </p:spPr>
        <p:txBody>
          <a:bodyPr anchor="b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tabLst>
                <a:tab pos="414338" algn="l"/>
              </a:tabLst>
              <a:defRPr sz="800" b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800"/>
            </a:lvl2pPr>
            <a:lvl3pPr marL="0" indent="0">
              <a:spcAft>
                <a:spcPts val="0"/>
              </a:spcAft>
              <a:buNone/>
              <a:defRPr sz="800"/>
            </a:lvl3pPr>
            <a:lvl4pPr marL="0" indent="0">
              <a:spcAft>
                <a:spcPts val="0"/>
              </a:spcAft>
              <a:buNone/>
              <a:defRPr sz="800"/>
            </a:lvl4pPr>
            <a:lvl5pPr marL="0" indent="0">
              <a:spcAft>
                <a:spcPts val="0"/>
              </a:spcAft>
              <a:buNone/>
              <a:defRPr sz="800"/>
            </a:lvl5pPr>
            <a:lvl6pPr marL="0" indent="0">
              <a:spcAft>
                <a:spcPts val="0"/>
              </a:spcAft>
              <a:buNone/>
              <a:defRPr sz="800"/>
            </a:lvl6pPr>
            <a:lvl7pPr marL="0" indent="0">
              <a:spcAft>
                <a:spcPts val="0"/>
              </a:spcAft>
              <a:buNone/>
              <a:defRPr sz="800"/>
            </a:lvl7pPr>
            <a:lvl8pPr marL="0" indent="0">
              <a:spcAft>
                <a:spcPts val="0"/>
              </a:spcAft>
              <a:buNone/>
              <a:defRPr sz="800"/>
            </a:lvl8pPr>
            <a:lvl9pPr marL="0" indent="0">
              <a:spcAft>
                <a:spcPts val="0"/>
              </a:spcAft>
              <a:buNone/>
              <a:defRPr sz="800"/>
            </a:lvl9pPr>
          </a:lstStyle>
          <a:p>
            <a:pPr lvl="0"/>
            <a:r>
              <a:rPr lang="en-US" dirty="0"/>
              <a:t>Source / Note: max. two lines</a:t>
            </a:r>
          </a:p>
        </p:txBody>
      </p:sp>
      <p:sp>
        <p:nvSpPr>
          <p:cNvPr id="10" name="Gleichschenkliges Dreieck 9">
            <a:extLst>
              <a:ext uri="{FF2B5EF4-FFF2-40B4-BE49-F238E27FC236}">
                <a16:creationId xmlns:a16="http://schemas.microsoft.com/office/drawing/2014/main" id="{4C3CFA69-C3AD-4188-8A9B-BA69F06384A9}"/>
              </a:ext>
            </a:extLst>
          </p:cNvPr>
          <p:cNvSpPr/>
          <p:nvPr userDrawn="1"/>
        </p:nvSpPr>
        <p:spPr bwMode="gray">
          <a:xfrm rot="5400000">
            <a:off x="6762484" y="3482861"/>
            <a:ext cx="2663476" cy="252028"/>
          </a:xfrm>
          <a:prstGeom prst="triangle">
            <a:avLst/>
          </a:prstGeom>
          <a:solidFill>
            <a:srgbClr val="1A2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086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83" userDrawn="1">
          <p15:clr>
            <a:srgbClr val="FBAE40"/>
          </p15:clr>
        </p15:guide>
        <p15:guide id="2" pos="5292" userDrawn="1">
          <p15:clr>
            <a:srgbClr val="FBAE40"/>
          </p15:clr>
        </p15:guide>
        <p15:guide id="4" orient="horz" pos="3838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arrow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840180-BA5C-4501-82C5-FD712E5DA7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"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Gleichschenkliges Dreieck 14">
            <a:extLst>
              <a:ext uri="{FF2B5EF4-FFF2-40B4-BE49-F238E27FC236}">
                <a16:creationId xmlns:a16="http://schemas.microsoft.com/office/drawing/2014/main" id="{15359B54-BD5D-4F00-BFD0-BDD99A562504}"/>
              </a:ext>
            </a:extLst>
          </p:cNvPr>
          <p:cNvSpPr/>
          <p:nvPr userDrawn="1"/>
        </p:nvSpPr>
        <p:spPr bwMode="gray">
          <a:xfrm rot="5400000">
            <a:off x="2784458" y="3482861"/>
            <a:ext cx="2663476" cy="252028"/>
          </a:xfrm>
          <a:prstGeom prst="triangle">
            <a:avLst/>
          </a:prstGeom>
          <a:solidFill>
            <a:srgbClr val="1A2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9D0B783-66E0-401E-8A02-3D0630C91FA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E06FA41-0383-4EB9-82E9-CF4D371372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E423B79A-4324-491E-BBEF-C6143A4CC776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263744" y="1341438"/>
            <a:ext cx="3528000" cy="45354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Inhaltsplatzhalter 8">
            <a:extLst>
              <a:ext uri="{FF2B5EF4-FFF2-40B4-BE49-F238E27FC236}">
                <a16:creationId xmlns:a16="http://schemas.microsoft.com/office/drawing/2014/main" id="{166C0C39-F294-42D1-9EE2-92265F261089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440648" y="1340768"/>
            <a:ext cx="7488000" cy="45354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extplatzhalter 9">
            <a:extLst>
              <a:ext uri="{FF2B5EF4-FFF2-40B4-BE49-F238E27FC236}">
                <a16:creationId xmlns:a16="http://schemas.microsoft.com/office/drawing/2014/main" id="{75A2115B-9CB9-4134-A9C3-2124F6EE04B8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 bwMode="gray">
          <a:xfrm>
            <a:off x="264656" y="6381360"/>
            <a:ext cx="11664000" cy="288000"/>
          </a:xfrm>
        </p:spPr>
        <p:txBody>
          <a:bodyPr anchor="b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tabLst>
                <a:tab pos="414338" algn="l"/>
              </a:tabLst>
              <a:defRPr sz="800" b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800"/>
            </a:lvl2pPr>
            <a:lvl3pPr marL="0" indent="0">
              <a:spcAft>
                <a:spcPts val="0"/>
              </a:spcAft>
              <a:buNone/>
              <a:defRPr sz="800"/>
            </a:lvl3pPr>
            <a:lvl4pPr marL="0" indent="0">
              <a:spcAft>
                <a:spcPts val="0"/>
              </a:spcAft>
              <a:buNone/>
              <a:defRPr sz="800"/>
            </a:lvl4pPr>
            <a:lvl5pPr marL="0" indent="0">
              <a:spcAft>
                <a:spcPts val="0"/>
              </a:spcAft>
              <a:buNone/>
              <a:defRPr sz="800"/>
            </a:lvl5pPr>
            <a:lvl6pPr marL="0" indent="0">
              <a:spcAft>
                <a:spcPts val="0"/>
              </a:spcAft>
              <a:buNone/>
              <a:defRPr sz="800"/>
            </a:lvl6pPr>
            <a:lvl7pPr marL="0" indent="0">
              <a:spcAft>
                <a:spcPts val="0"/>
              </a:spcAft>
              <a:buNone/>
              <a:defRPr sz="800"/>
            </a:lvl7pPr>
            <a:lvl8pPr marL="0" indent="0">
              <a:spcAft>
                <a:spcPts val="0"/>
              </a:spcAft>
              <a:buNone/>
              <a:defRPr sz="800"/>
            </a:lvl8pPr>
            <a:lvl9pPr marL="0" indent="0">
              <a:spcAft>
                <a:spcPts val="0"/>
              </a:spcAft>
              <a:buNone/>
              <a:defRPr sz="800"/>
            </a:lvl9pPr>
          </a:lstStyle>
          <a:p>
            <a:pPr lvl="0"/>
            <a:r>
              <a:rPr lang="en-US" dirty="0"/>
              <a:t>Source / Note: max. two lines</a:t>
            </a:r>
          </a:p>
        </p:txBody>
      </p:sp>
    </p:spTree>
    <p:extLst>
      <p:ext uri="{BB962C8B-B14F-4D97-AF65-F5344CB8AC3E}">
        <p14:creationId xmlns:p14="http://schemas.microsoft.com/office/powerpoint/2010/main" val="2362651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89" userDrawn="1">
          <p15:clr>
            <a:srgbClr val="FBAE40"/>
          </p15:clr>
        </p15:guide>
        <p15:guide id="2" pos="2797" userDrawn="1">
          <p15:clr>
            <a:srgbClr val="FBAE40"/>
          </p15:clr>
        </p15:guide>
        <p15:guide id="3" orient="horz" pos="3702">
          <p15:clr>
            <a:srgbClr val="FBAE40"/>
          </p15:clr>
        </p15:guide>
        <p15:guide id="4" orient="horz" pos="3838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">
    <p:bg>
      <p:bgPr>
        <a:solidFill>
          <a:srgbClr val="1A2F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49A38578-26AD-4297-9346-3313C1E6FC2F}"/>
              </a:ext>
            </a:extLst>
          </p:cNvPr>
          <p:cNvSpPr/>
          <p:nvPr userDrawn="1"/>
        </p:nvSpPr>
        <p:spPr bwMode="hidden">
          <a:xfrm>
            <a:off x="0" y="1088740"/>
            <a:ext cx="12192000" cy="5769260"/>
          </a:xfrm>
          <a:prstGeom prst="rect">
            <a:avLst/>
          </a:prstGeom>
          <a:solidFill>
            <a:srgbClr val="1A2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600" dirty="0" err="1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F74F182-27FC-4A07-9AB4-A8582315E20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black">
          <a:xfrm>
            <a:off x="264656" y="1341032"/>
            <a:ext cx="11664000" cy="2376000"/>
          </a:xfrm>
        </p:spPr>
        <p:txBody>
          <a:bodyPr anchor="t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AB6E3C4-CF61-4B55-B2E6-7DEF8167C0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E06FA41-0383-4EB9-82E9-CF4D371372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8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516AD8-903B-4DB9-BAB5-340AC784EC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"/>
        <p:txBody>
          <a:bodyPr/>
          <a:lstStyle>
            <a:lvl1pPr>
              <a:defRPr/>
            </a:lvl1pPr>
          </a:lstStyle>
          <a:p>
            <a:r>
              <a:rPr lang="en-US" dirty="0"/>
              <a:t>Click to edit Agenda title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034A6D58-32DE-4050-91B8-A43D747C23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262311" y="1340768"/>
            <a:ext cx="11664000" cy="431800"/>
          </a:xfrm>
        </p:spPr>
        <p:txBody>
          <a:bodyPr lIns="504000" tIns="72000" rIns="108000" bIns="72000" anchor="ctr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4pPr>
            <a:lvl5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5pPr>
            <a:lvl6pPr marL="0" indent="0">
              <a:spcAft>
                <a:spcPts val="0"/>
              </a:spcAft>
              <a:buNone/>
              <a:defRPr sz="1600"/>
            </a:lvl6pPr>
            <a:lvl7pPr marL="0" indent="0">
              <a:spcAft>
                <a:spcPts val="0"/>
              </a:spcAft>
              <a:buNone/>
              <a:defRPr sz="1600"/>
            </a:lvl7pPr>
            <a:lvl8pPr marL="0" indent="0">
              <a:spcAft>
                <a:spcPts val="0"/>
              </a:spcAft>
              <a:buNone/>
              <a:defRPr sz="1600"/>
            </a:lvl8pPr>
            <a:lvl9pPr marL="0" indent="0">
              <a:spcAft>
                <a:spcPts val="0"/>
              </a:spcAft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platzhalter 17">
            <a:extLst>
              <a:ext uri="{FF2B5EF4-FFF2-40B4-BE49-F238E27FC236}">
                <a16:creationId xmlns:a16="http://schemas.microsoft.com/office/drawing/2014/main" id="{D4CF505F-1780-45ED-9FF3-379DC3DFE7E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35360" y="1412668"/>
            <a:ext cx="288000" cy="288000"/>
          </a:xfrm>
          <a:prstGeom prst="ellipse">
            <a:avLst/>
          </a:prstGeom>
          <a:solidFill>
            <a:srgbClr val="1A2F3D"/>
          </a:solidFill>
        </p:spPr>
        <p:txBody>
          <a:bodyPr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 algn="ctr">
              <a:buNone/>
              <a:defRPr sz="1400" b="0">
                <a:solidFill>
                  <a:schemeClr val="bg1"/>
                </a:solidFill>
              </a:defRPr>
            </a:lvl6pPr>
            <a:lvl7pPr marL="0" indent="0" algn="ctr">
              <a:buNone/>
              <a:defRPr sz="1400" b="0">
                <a:solidFill>
                  <a:schemeClr val="bg1"/>
                </a:solidFill>
              </a:defRPr>
            </a:lvl7pPr>
            <a:lvl8pPr marL="0" indent="0" algn="ctr">
              <a:buNone/>
              <a:defRPr sz="1400" b="0">
                <a:solidFill>
                  <a:schemeClr val="bg1"/>
                </a:solidFill>
              </a:defRPr>
            </a:lvl8pPr>
            <a:lvl9pPr marL="0" indent="0" algn="ctr"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6" name="Textplatzhalter 11">
            <a:extLst>
              <a:ext uri="{FF2B5EF4-FFF2-40B4-BE49-F238E27FC236}">
                <a16:creationId xmlns:a16="http://schemas.microsoft.com/office/drawing/2014/main" id="{B0BDBEA0-6135-410C-93B8-2A01361471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62646" y="1917551"/>
            <a:ext cx="11664000" cy="431800"/>
          </a:xfrm>
        </p:spPr>
        <p:txBody>
          <a:bodyPr lIns="504000" tIns="72000" rIns="108000" bIns="72000" anchor="ctr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4pPr>
            <a:lvl5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5pPr>
            <a:lvl6pPr marL="0" indent="0">
              <a:spcAft>
                <a:spcPts val="0"/>
              </a:spcAft>
              <a:buNone/>
              <a:defRPr sz="1600"/>
            </a:lvl6pPr>
            <a:lvl7pPr marL="0" indent="0">
              <a:spcAft>
                <a:spcPts val="0"/>
              </a:spcAft>
              <a:buNone/>
              <a:defRPr sz="1600"/>
            </a:lvl7pPr>
            <a:lvl8pPr marL="0" indent="0">
              <a:spcAft>
                <a:spcPts val="0"/>
              </a:spcAft>
              <a:buNone/>
              <a:defRPr sz="1600"/>
            </a:lvl8pPr>
            <a:lvl9pPr marL="0" indent="0">
              <a:spcAft>
                <a:spcPts val="0"/>
              </a:spcAft>
              <a:buNone/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platzhalter 11">
            <a:extLst>
              <a:ext uri="{FF2B5EF4-FFF2-40B4-BE49-F238E27FC236}">
                <a16:creationId xmlns:a16="http://schemas.microsoft.com/office/drawing/2014/main" id="{495A4508-81C2-4A8B-AA99-362F3D2154E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262981" y="2494334"/>
            <a:ext cx="11664000" cy="431800"/>
          </a:xfrm>
        </p:spPr>
        <p:txBody>
          <a:bodyPr lIns="504000" tIns="72000" rIns="108000" bIns="72000" anchor="ctr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4pPr>
            <a:lvl5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5pPr>
            <a:lvl6pPr marL="0" indent="0">
              <a:spcAft>
                <a:spcPts val="0"/>
              </a:spcAft>
              <a:buNone/>
              <a:defRPr sz="1600"/>
            </a:lvl6pPr>
            <a:lvl7pPr marL="0" indent="0">
              <a:spcAft>
                <a:spcPts val="0"/>
              </a:spcAft>
              <a:buNone/>
              <a:defRPr sz="1600"/>
            </a:lvl7pPr>
            <a:lvl8pPr marL="0" indent="0">
              <a:spcAft>
                <a:spcPts val="0"/>
              </a:spcAft>
              <a:buNone/>
              <a:defRPr sz="1600"/>
            </a:lvl8pPr>
            <a:lvl9pPr marL="0" indent="0">
              <a:spcAft>
                <a:spcPts val="0"/>
              </a:spcAft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platzhalter 11">
            <a:extLst>
              <a:ext uri="{FF2B5EF4-FFF2-40B4-BE49-F238E27FC236}">
                <a16:creationId xmlns:a16="http://schemas.microsoft.com/office/drawing/2014/main" id="{2330BF0E-0FE4-49D1-8C4C-8A77AA216C3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263316" y="3071117"/>
            <a:ext cx="11664000" cy="431800"/>
          </a:xfrm>
        </p:spPr>
        <p:txBody>
          <a:bodyPr lIns="504000" tIns="72000" rIns="108000" bIns="72000" anchor="ctr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4pPr>
            <a:lvl5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5pPr>
            <a:lvl6pPr marL="0" indent="0">
              <a:spcAft>
                <a:spcPts val="0"/>
              </a:spcAft>
              <a:buNone/>
              <a:defRPr sz="1600"/>
            </a:lvl6pPr>
            <a:lvl7pPr marL="0" indent="0">
              <a:spcAft>
                <a:spcPts val="0"/>
              </a:spcAft>
              <a:buNone/>
              <a:defRPr sz="1600"/>
            </a:lvl7pPr>
            <a:lvl8pPr marL="0" indent="0">
              <a:spcAft>
                <a:spcPts val="0"/>
              </a:spcAft>
              <a:buNone/>
              <a:defRPr sz="1600"/>
            </a:lvl8pPr>
            <a:lvl9pPr marL="0" indent="0">
              <a:spcAft>
                <a:spcPts val="0"/>
              </a:spcAft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platzhalter 11">
            <a:extLst>
              <a:ext uri="{FF2B5EF4-FFF2-40B4-BE49-F238E27FC236}">
                <a16:creationId xmlns:a16="http://schemas.microsoft.com/office/drawing/2014/main" id="{78255E4E-C938-4FCA-AEC3-173F0C3B480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263651" y="3647900"/>
            <a:ext cx="11664000" cy="431800"/>
          </a:xfrm>
        </p:spPr>
        <p:txBody>
          <a:bodyPr lIns="504000" tIns="72000" rIns="108000" bIns="72000" anchor="ctr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4pPr>
            <a:lvl5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5pPr>
            <a:lvl6pPr marL="0" indent="0">
              <a:spcAft>
                <a:spcPts val="0"/>
              </a:spcAft>
              <a:buNone/>
              <a:defRPr sz="1600"/>
            </a:lvl6pPr>
            <a:lvl7pPr marL="0" indent="0">
              <a:spcAft>
                <a:spcPts val="0"/>
              </a:spcAft>
              <a:buNone/>
              <a:defRPr sz="1600"/>
            </a:lvl7pPr>
            <a:lvl8pPr marL="0" indent="0">
              <a:spcAft>
                <a:spcPts val="0"/>
              </a:spcAft>
              <a:buNone/>
              <a:defRPr sz="1600"/>
            </a:lvl8pPr>
            <a:lvl9pPr marL="0" indent="0">
              <a:spcAft>
                <a:spcPts val="0"/>
              </a:spcAft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platzhalter 11">
            <a:extLst>
              <a:ext uri="{FF2B5EF4-FFF2-40B4-BE49-F238E27FC236}">
                <a16:creationId xmlns:a16="http://schemas.microsoft.com/office/drawing/2014/main" id="{27A7C4AB-8531-4238-8BD1-B49F738F9CB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263986" y="4224683"/>
            <a:ext cx="11664000" cy="431800"/>
          </a:xfrm>
        </p:spPr>
        <p:txBody>
          <a:bodyPr lIns="504000" tIns="72000" rIns="108000" bIns="72000" anchor="ctr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4pPr>
            <a:lvl5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5pPr>
            <a:lvl6pPr marL="0" indent="0">
              <a:spcAft>
                <a:spcPts val="0"/>
              </a:spcAft>
              <a:buNone/>
              <a:defRPr sz="1600"/>
            </a:lvl6pPr>
            <a:lvl7pPr marL="0" indent="0">
              <a:spcAft>
                <a:spcPts val="0"/>
              </a:spcAft>
              <a:buNone/>
              <a:defRPr sz="1600"/>
            </a:lvl7pPr>
            <a:lvl8pPr marL="0" indent="0">
              <a:spcAft>
                <a:spcPts val="0"/>
              </a:spcAft>
              <a:buNone/>
              <a:defRPr sz="1600"/>
            </a:lvl8pPr>
            <a:lvl9pPr marL="0" indent="0">
              <a:spcAft>
                <a:spcPts val="0"/>
              </a:spcAft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platzhalter 11">
            <a:extLst>
              <a:ext uri="{FF2B5EF4-FFF2-40B4-BE49-F238E27FC236}">
                <a16:creationId xmlns:a16="http://schemas.microsoft.com/office/drawing/2014/main" id="{3267D240-AAE0-4135-9D7A-CE8DF7229D2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264321" y="4801466"/>
            <a:ext cx="11664000" cy="431800"/>
          </a:xfrm>
        </p:spPr>
        <p:txBody>
          <a:bodyPr lIns="504000" tIns="72000" rIns="108000" bIns="72000" anchor="ctr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4pPr>
            <a:lvl5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5pPr>
            <a:lvl6pPr marL="0" indent="0">
              <a:spcAft>
                <a:spcPts val="0"/>
              </a:spcAft>
              <a:buNone/>
              <a:defRPr sz="1600"/>
            </a:lvl6pPr>
            <a:lvl7pPr marL="0" indent="0">
              <a:spcAft>
                <a:spcPts val="0"/>
              </a:spcAft>
              <a:buNone/>
              <a:defRPr sz="1600"/>
            </a:lvl7pPr>
            <a:lvl8pPr marL="0" indent="0">
              <a:spcAft>
                <a:spcPts val="0"/>
              </a:spcAft>
              <a:buNone/>
              <a:defRPr sz="1600"/>
            </a:lvl8pPr>
            <a:lvl9pPr marL="0" indent="0">
              <a:spcAft>
                <a:spcPts val="0"/>
              </a:spcAft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Textplatzhalter 11">
            <a:extLst>
              <a:ext uri="{FF2B5EF4-FFF2-40B4-BE49-F238E27FC236}">
                <a16:creationId xmlns:a16="http://schemas.microsoft.com/office/drawing/2014/main" id="{B2155ECF-C63F-43E2-9409-CB2AF5710FD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 bwMode="gray">
          <a:xfrm>
            <a:off x="264656" y="5378249"/>
            <a:ext cx="11664000" cy="431800"/>
          </a:xfrm>
        </p:spPr>
        <p:txBody>
          <a:bodyPr lIns="504000" tIns="72000" rIns="108000" bIns="72000" anchor="ctr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4pPr>
            <a:lvl5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5pPr>
            <a:lvl6pPr marL="0" indent="0">
              <a:spcAft>
                <a:spcPts val="0"/>
              </a:spcAft>
              <a:buNone/>
              <a:defRPr sz="1600"/>
            </a:lvl6pPr>
            <a:lvl7pPr marL="0" indent="0">
              <a:spcAft>
                <a:spcPts val="0"/>
              </a:spcAft>
              <a:buNone/>
              <a:defRPr sz="1600"/>
            </a:lvl7pPr>
            <a:lvl8pPr marL="0" indent="0">
              <a:spcAft>
                <a:spcPts val="0"/>
              </a:spcAft>
              <a:buNone/>
              <a:defRPr sz="1600"/>
            </a:lvl8pPr>
            <a:lvl9pPr marL="0" indent="0">
              <a:spcAft>
                <a:spcPts val="0"/>
              </a:spcAft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BD961D3-7F1D-4452-AA23-2124C11BFBB1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>
          <a:xfrm>
            <a:off x="10776520" y="6525344"/>
            <a:ext cx="1152000" cy="144797"/>
          </a:xfrm>
        </p:spPr>
        <p:txBody>
          <a:bodyPr/>
          <a:lstStyle/>
          <a:p>
            <a:fld id="{5E06FA41-0383-4EB9-82E9-CF4D371372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Textplatzhalter 17">
            <a:extLst>
              <a:ext uri="{FF2B5EF4-FFF2-40B4-BE49-F238E27FC236}">
                <a16:creationId xmlns:a16="http://schemas.microsoft.com/office/drawing/2014/main" id="{FD983858-FE68-4D62-AC7E-6FB57733DFC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 bwMode="gray">
          <a:xfrm>
            <a:off x="335360" y="1989451"/>
            <a:ext cx="288000" cy="288000"/>
          </a:xfrm>
          <a:prstGeom prst="ellipse">
            <a:avLst/>
          </a:prstGeom>
          <a:solidFill>
            <a:srgbClr val="1A2F3D"/>
          </a:solidFill>
        </p:spPr>
        <p:txBody>
          <a:bodyPr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 algn="ctr">
              <a:buNone/>
              <a:defRPr sz="1400" b="0">
                <a:solidFill>
                  <a:schemeClr val="bg1"/>
                </a:solidFill>
              </a:defRPr>
            </a:lvl6pPr>
            <a:lvl7pPr marL="0" indent="0" algn="ctr">
              <a:buNone/>
              <a:defRPr sz="1400" b="0">
                <a:solidFill>
                  <a:schemeClr val="bg1"/>
                </a:solidFill>
              </a:defRPr>
            </a:lvl7pPr>
            <a:lvl8pPr marL="0" indent="0" algn="ctr">
              <a:buNone/>
              <a:defRPr sz="1400" b="0">
                <a:solidFill>
                  <a:schemeClr val="bg1"/>
                </a:solidFill>
              </a:defRPr>
            </a:lvl8pPr>
            <a:lvl9pPr marL="0" indent="0" algn="ctr"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1" name="Textplatzhalter 17">
            <a:extLst>
              <a:ext uri="{FF2B5EF4-FFF2-40B4-BE49-F238E27FC236}">
                <a16:creationId xmlns:a16="http://schemas.microsoft.com/office/drawing/2014/main" id="{B0529D75-42C1-4E64-8427-41ECAC56293A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 bwMode="gray">
          <a:xfrm>
            <a:off x="335360" y="2566234"/>
            <a:ext cx="288000" cy="288000"/>
          </a:xfrm>
          <a:prstGeom prst="ellipse">
            <a:avLst/>
          </a:prstGeom>
          <a:solidFill>
            <a:srgbClr val="1A2F3D"/>
          </a:solidFill>
        </p:spPr>
        <p:txBody>
          <a:bodyPr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 algn="ctr">
              <a:buNone/>
              <a:defRPr sz="1400" b="0">
                <a:solidFill>
                  <a:schemeClr val="bg1"/>
                </a:solidFill>
              </a:defRPr>
            </a:lvl6pPr>
            <a:lvl7pPr marL="0" indent="0" algn="ctr">
              <a:buNone/>
              <a:defRPr sz="1400" b="0">
                <a:solidFill>
                  <a:schemeClr val="bg1"/>
                </a:solidFill>
              </a:defRPr>
            </a:lvl7pPr>
            <a:lvl8pPr marL="0" indent="0" algn="ctr">
              <a:buNone/>
              <a:defRPr sz="1400" b="0">
                <a:solidFill>
                  <a:schemeClr val="bg1"/>
                </a:solidFill>
              </a:defRPr>
            </a:lvl8pPr>
            <a:lvl9pPr marL="0" indent="0" algn="ctr"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32" name="Textplatzhalter 17">
            <a:extLst>
              <a:ext uri="{FF2B5EF4-FFF2-40B4-BE49-F238E27FC236}">
                <a16:creationId xmlns:a16="http://schemas.microsoft.com/office/drawing/2014/main" id="{F2B34DAB-0F89-45EE-BFA6-645233CA3223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 bwMode="gray">
          <a:xfrm>
            <a:off x="335360" y="3143017"/>
            <a:ext cx="288000" cy="288000"/>
          </a:xfrm>
          <a:prstGeom prst="ellipse">
            <a:avLst/>
          </a:prstGeom>
          <a:solidFill>
            <a:srgbClr val="1A2F3D"/>
          </a:solidFill>
        </p:spPr>
        <p:txBody>
          <a:bodyPr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 algn="ctr">
              <a:buNone/>
              <a:defRPr sz="1400" b="0">
                <a:solidFill>
                  <a:schemeClr val="bg1"/>
                </a:solidFill>
              </a:defRPr>
            </a:lvl6pPr>
            <a:lvl7pPr marL="0" indent="0" algn="ctr">
              <a:buNone/>
              <a:defRPr sz="1400" b="0">
                <a:solidFill>
                  <a:schemeClr val="bg1"/>
                </a:solidFill>
              </a:defRPr>
            </a:lvl7pPr>
            <a:lvl8pPr marL="0" indent="0" algn="ctr">
              <a:buNone/>
              <a:defRPr sz="1400" b="0">
                <a:solidFill>
                  <a:schemeClr val="bg1"/>
                </a:solidFill>
              </a:defRPr>
            </a:lvl8pPr>
            <a:lvl9pPr marL="0" indent="0" algn="ctr"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33" name="Textplatzhalter 17">
            <a:extLst>
              <a:ext uri="{FF2B5EF4-FFF2-40B4-BE49-F238E27FC236}">
                <a16:creationId xmlns:a16="http://schemas.microsoft.com/office/drawing/2014/main" id="{691E61E4-AB8B-4FE9-A4E9-163CBA8607BC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 bwMode="gray">
          <a:xfrm>
            <a:off x="335360" y="3719800"/>
            <a:ext cx="288000" cy="288000"/>
          </a:xfrm>
          <a:prstGeom prst="ellipse">
            <a:avLst/>
          </a:prstGeom>
          <a:solidFill>
            <a:srgbClr val="1A2F3D"/>
          </a:solidFill>
        </p:spPr>
        <p:txBody>
          <a:bodyPr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 algn="ctr">
              <a:buNone/>
              <a:defRPr sz="1400" b="0">
                <a:solidFill>
                  <a:schemeClr val="bg1"/>
                </a:solidFill>
              </a:defRPr>
            </a:lvl6pPr>
            <a:lvl7pPr marL="0" indent="0" algn="ctr">
              <a:buNone/>
              <a:defRPr sz="1400" b="0">
                <a:solidFill>
                  <a:schemeClr val="bg1"/>
                </a:solidFill>
              </a:defRPr>
            </a:lvl7pPr>
            <a:lvl8pPr marL="0" indent="0" algn="ctr">
              <a:buNone/>
              <a:defRPr sz="1400" b="0">
                <a:solidFill>
                  <a:schemeClr val="bg1"/>
                </a:solidFill>
              </a:defRPr>
            </a:lvl8pPr>
            <a:lvl9pPr marL="0" indent="0" algn="ctr"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5</a:t>
            </a:r>
          </a:p>
        </p:txBody>
      </p:sp>
      <p:sp>
        <p:nvSpPr>
          <p:cNvPr id="34" name="Textplatzhalter 17">
            <a:extLst>
              <a:ext uri="{FF2B5EF4-FFF2-40B4-BE49-F238E27FC236}">
                <a16:creationId xmlns:a16="http://schemas.microsoft.com/office/drawing/2014/main" id="{236BCF4B-B6D1-49EC-8685-BBCEAF940F3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 bwMode="gray">
          <a:xfrm>
            <a:off x="335360" y="4296583"/>
            <a:ext cx="288000" cy="288000"/>
          </a:xfrm>
          <a:prstGeom prst="ellipse">
            <a:avLst/>
          </a:prstGeom>
          <a:solidFill>
            <a:srgbClr val="1A2F3D"/>
          </a:solidFill>
        </p:spPr>
        <p:txBody>
          <a:bodyPr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 algn="ctr">
              <a:buNone/>
              <a:defRPr sz="1400" b="0">
                <a:solidFill>
                  <a:schemeClr val="bg1"/>
                </a:solidFill>
              </a:defRPr>
            </a:lvl6pPr>
            <a:lvl7pPr marL="0" indent="0" algn="ctr">
              <a:buNone/>
              <a:defRPr sz="1400" b="0">
                <a:solidFill>
                  <a:schemeClr val="bg1"/>
                </a:solidFill>
              </a:defRPr>
            </a:lvl7pPr>
            <a:lvl8pPr marL="0" indent="0" algn="ctr">
              <a:buNone/>
              <a:defRPr sz="1400" b="0">
                <a:solidFill>
                  <a:schemeClr val="bg1"/>
                </a:solidFill>
              </a:defRPr>
            </a:lvl8pPr>
            <a:lvl9pPr marL="0" indent="0" algn="ctr"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6</a:t>
            </a:r>
          </a:p>
        </p:txBody>
      </p:sp>
      <p:sp>
        <p:nvSpPr>
          <p:cNvPr id="35" name="Textplatzhalter 17">
            <a:extLst>
              <a:ext uri="{FF2B5EF4-FFF2-40B4-BE49-F238E27FC236}">
                <a16:creationId xmlns:a16="http://schemas.microsoft.com/office/drawing/2014/main" id="{D514162E-6AD3-4B32-ABF2-C9339674EA9E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 bwMode="gray">
          <a:xfrm>
            <a:off x="335360" y="4873366"/>
            <a:ext cx="288000" cy="288000"/>
          </a:xfrm>
          <a:prstGeom prst="ellipse">
            <a:avLst/>
          </a:prstGeom>
          <a:solidFill>
            <a:srgbClr val="1A2F3D"/>
          </a:solidFill>
        </p:spPr>
        <p:txBody>
          <a:bodyPr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 algn="ctr">
              <a:buNone/>
              <a:defRPr sz="1400" b="0">
                <a:solidFill>
                  <a:schemeClr val="bg1"/>
                </a:solidFill>
              </a:defRPr>
            </a:lvl6pPr>
            <a:lvl7pPr marL="0" indent="0" algn="ctr">
              <a:buNone/>
              <a:defRPr sz="1400" b="0">
                <a:solidFill>
                  <a:schemeClr val="bg1"/>
                </a:solidFill>
              </a:defRPr>
            </a:lvl7pPr>
            <a:lvl8pPr marL="0" indent="0" algn="ctr">
              <a:buNone/>
              <a:defRPr sz="1400" b="0">
                <a:solidFill>
                  <a:schemeClr val="bg1"/>
                </a:solidFill>
              </a:defRPr>
            </a:lvl8pPr>
            <a:lvl9pPr marL="0" indent="0" algn="ctr"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7</a:t>
            </a:r>
          </a:p>
        </p:txBody>
      </p:sp>
      <p:sp>
        <p:nvSpPr>
          <p:cNvPr id="36" name="Textplatzhalter 17">
            <a:extLst>
              <a:ext uri="{FF2B5EF4-FFF2-40B4-BE49-F238E27FC236}">
                <a16:creationId xmlns:a16="http://schemas.microsoft.com/office/drawing/2014/main" id="{5405C15F-2F91-4BAA-AD3B-ACC7D0F5C083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 bwMode="gray">
          <a:xfrm>
            <a:off x="335360" y="5450149"/>
            <a:ext cx="288000" cy="288000"/>
          </a:xfrm>
          <a:prstGeom prst="ellipse">
            <a:avLst/>
          </a:prstGeom>
          <a:solidFill>
            <a:srgbClr val="1A2F3D"/>
          </a:solidFill>
        </p:spPr>
        <p:txBody>
          <a:bodyPr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 algn="ctr">
              <a:buNone/>
              <a:defRPr sz="1400" b="0">
                <a:solidFill>
                  <a:schemeClr val="bg1"/>
                </a:solidFill>
              </a:defRPr>
            </a:lvl6pPr>
            <a:lvl7pPr marL="0" indent="0" algn="ctr">
              <a:buNone/>
              <a:defRPr sz="1400" b="0">
                <a:solidFill>
                  <a:schemeClr val="bg1"/>
                </a:solidFill>
              </a:defRPr>
            </a:lvl7pPr>
            <a:lvl8pPr marL="0" indent="0" algn="ctr">
              <a:buNone/>
              <a:defRPr sz="1400" b="0">
                <a:solidFill>
                  <a:schemeClr val="bg1"/>
                </a:solidFill>
              </a:defRPr>
            </a:lvl8pPr>
            <a:lvl9pPr marL="0" indent="0" algn="ctr"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8</a:t>
            </a:r>
          </a:p>
        </p:txBody>
      </p:sp>
      <p:sp>
        <p:nvSpPr>
          <p:cNvPr id="21" name="Textplatzhalter 9">
            <a:extLst>
              <a:ext uri="{FF2B5EF4-FFF2-40B4-BE49-F238E27FC236}">
                <a16:creationId xmlns:a16="http://schemas.microsoft.com/office/drawing/2014/main" id="{52A8A80B-776E-4F61-A93A-C7B96657E11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 bwMode="gray">
          <a:xfrm>
            <a:off x="264656" y="6381328"/>
            <a:ext cx="11664000" cy="288000"/>
          </a:xfrm>
        </p:spPr>
        <p:txBody>
          <a:bodyPr anchor="b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tabLst>
                <a:tab pos="414338" algn="l"/>
              </a:tabLst>
              <a:defRPr sz="800" b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800"/>
            </a:lvl2pPr>
            <a:lvl3pPr marL="0" indent="0">
              <a:spcAft>
                <a:spcPts val="0"/>
              </a:spcAft>
              <a:buNone/>
              <a:defRPr sz="800"/>
            </a:lvl3pPr>
            <a:lvl4pPr marL="0" indent="0">
              <a:spcAft>
                <a:spcPts val="0"/>
              </a:spcAft>
              <a:buNone/>
              <a:defRPr sz="800"/>
            </a:lvl4pPr>
            <a:lvl5pPr marL="0" indent="0">
              <a:spcAft>
                <a:spcPts val="0"/>
              </a:spcAft>
              <a:buNone/>
              <a:defRPr sz="800"/>
            </a:lvl5pPr>
            <a:lvl6pPr marL="0" indent="0">
              <a:spcAft>
                <a:spcPts val="0"/>
              </a:spcAft>
              <a:buNone/>
              <a:defRPr sz="800"/>
            </a:lvl6pPr>
            <a:lvl7pPr marL="0" indent="0">
              <a:spcAft>
                <a:spcPts val="0"/>
              </a:spcAft>
              <a:buNone/>
              <a:defRPr sz="800"/>
            </a:lvl7pPr>
            <a:lvl8pPr marL="0" indent="0">
              <a:spcAft>
                <a:spcPts val="0"/>
              </a:spcAft>
              <a:buNone/>
              <a:defRPr sz="800"/>
            </a:lvl8pPr>
            <a:lvl9pPr marL="0" indent="0">
              <a:spcAft>
                <a:spcPts val="0"/>
              </a:spcAft>
              <a:buNone/>
              <a:defRPr sz="800"/>
            </a:lvl9pPr>
          </a:lstStyle>
          <a:p>
            <a:pPr lvl="0"/>
            <a:r>
              <a:rPr lang="en-US" dirty="0"/>
              <a:t>Source / Note: max. two lines</a:t>
            </a:r>
          </a:p>
        </p:txBody>
      </p:sp>
    </p:spTree>
    <p:extLst>
      <p:ext uri="{BB962C8B-B14F-4D97-AF65-F5344CB8AC3E}">
        <p14:creationId xmlns:p14="http://schemas.microsoft.com/office/powerpoint/2010/main" val="2368937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516AD8-903B-4DB9-BAB5-340AC784EC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"/>
        <p:txBody>
          <a:bodyPr/>
          <a:lstStyle>
            <a:lvl1pPr>
              <a:defRPr/>
            </a:lvl1pPr>
          </a:lstStyle>
          <a:p>
            <a:r>
              <a:rPr lang="en-US" dirty="0"/>
              <a:t>Click to edit Agenda title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034A6D58-32DE-4050-91B8-A43D747C23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262311" y="1340768"/>
            <a:ext cx="11664000" cy="431800"/>
          </a:xfrm>
          <a:ln>
            <a:solidFill>
              <a:srgbClr val="1A2F3D"/>
            </a:solidFill>
          </a:ln>
        </p:spPr>
        <p:txBody>
          <a:bodyPr lIns="504000" tIns="72000" rIns="108000" bIns="72000" anchor="ctr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4pPr>
            <a:lvl5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5pPr>
            <a:lvl6pPr marL="0" indent="0">
              <a:spcAft>
                <a:spcPts val="0"/>
              </a:spcAft>
              <a:buNone/>
              <a:defRPr sz="1600"/>
            </a:lvl6pPr>
            <a:lvl7pPr marL="0" indent="0">
              <a:spcAft>
                <a:spcPts val="0"/>
              </a:spcAft>
              <a:buNone/>
              <a:defRPr sz="1600"/>
            </a:lvl7pPr>
            <a:lvl8pPr marL="0" indent="0">
              <a:spcAft>
                <a:spcPts val="0"/>
              </a:spcAft>
              <a:buNone/>
              <a:defRPr sz="1600"/>
            </a:lvl8pPr>
            <a:lvl9pPr marL="0" indent="0">
              <a:spcAft>
                <a:spcPts val="0"/>
              </a:spcAft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platzhalter 11">
            <a:extLst>
              <a:ext uri="{FF2B5EF4-FFF2-40B4-BE49-F238E27FC236}">
                <a16:creationId xmlns:a16="http://schemas.microsoft.com/office/drawing/2014/main" id="{B0BDBEA0-6135-410C-93B8-2A01361471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262646" y="1917551"/>
            <a:ext cx="11664000" cy="431800"/>
          </a:xfrm>
        </p:spPr>
        <p:txBody>
          <a:bodyPr lIns="504000" tIns="72000" rIns="108000" bIns="72000" anchor="ctr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4pPr>
            <a:lvl5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5pPr>
            <a:lvl6pPr marL="0" indent="0">
              <a:spcAft>
                <a:spcPts val="0"/>
              </a:spcAft>
              <a:buNone/>
              <a:defRPr sz="1600"/>
            </a:lvl6pPr>
            <a:lvl7pPr marL="0" indent="0">
              <a:spcAft>
                <a:spcPts val="0"/>
              </a:spcAft>
              <a:buNone/>
              <a:defRPr sz="1600"/>
            </a:lvl7pPr>
            <a:lvl8pPr marL="0" indent="0">
              <a:spcAft>
                <a:spcPts val="0"/>
              </a:spcAft>
              <a:buNone/>
              <a:defRPr sz="1600"/>
            </a:lvl8pPr>
            <a:lvl9pPr marL="0" indent="0">
              <a:spcAft>
                <a:spcPts val="0"/>
              </a:spcAft>
              <a:buNone/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8" name="Textplatzhalter 11">
            <a:extLst>
              <a:ext uri="{FF2B5EF4-FFF2-40B4-BE49-F238E27FC236}">
                <a16:creationId xmlns:a16="http://schemas.microsoft.com/office/drawing/2014/main" id="{495A4508-81C2-4A8B-AA99-362F3D2154E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262981" y="2494334"/>
            <a:ext cx="11664000" cy="431800"/>
          </a:xfrm>
        </p:spPr>
        <p:txBody>
          <a:bodyPr lIns="504000" tIns="72000" rIns="108000" bIns="72000" anchor="ctr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4pPr>
            <a:lvl5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5pPr>
            <a:lvl6pPr marL="0" indent="0">
              <a:spcAft>
                <a:spcPts val="0"/>
              </a:spcAft>
              <a:buNone/>
              <a:defRPr sz="1600"/>
            </a:lvl6pPr>
            <a:lvl7pPr marL="0" indent="0">
              <a:spcAft>
                <a:spcPts val="0"/>
              </a:spcAft>
              <a:buNone/>
              <a:defRPr sz="1600"/>
            </a:lvl7pPr>
            <a:lvl8pPr marL="0" indent="0">
              <a:spcAft>
                <a:spcPts val="0"/>
              </a:spcAft>
              <a:buNone/>
              <a:defRPr sz="1600"/>
            </a:lvl8pPr>
            <a:lvl9pPr marL="0" indent="0">
              <a:spcAft>
                <a:spcPts val="0"/>
              </a:spcAft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platzhalter 11">
            <a:extLst>
              <a:ext uri="{FF2B5EF4-FFF2-40B4-BE49-F238E27FC236}">
                <a16:creationId xmlns:a16="http://schemas.microsoft.com/office/drawing/2014/main" id="{2330BF0E-0FE4-49D1-8C4C-8A77AA216C3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263316" y="3071117"/>
            <a:ext cx="11664000" cy="431800"/>
          </a:xfrm>
        </p:spPr>
        <p:txBody>
          <a:bodyPr lIns="504000" tIns="72000" rIns="108000" bIns="72000" anchor="ctr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4pPr>
            <a:lvl5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5pPr>
            <a:lvl6pPr marL="0" indent="0">
              <a:spcAft>
                <a:spcPts val="0"/>
              </a:spcAft>
              <a:buNone/>
              <a:defRPr sz="1600"/>
            </a:lvl6pPr>
            <a:lvl7pPr marL="0" indent="0">
              <a:spcAft>
                <a:spcPts val="0"/>
              </a:spcAft>
              <a:buNone/>
              <a:defRPr sz="1600"/>
            </a:lvl7pPr>
            <a:lvl8pPr marL="0" indent="0">
              <a:spcAft>
                <a:spcPts val="0"/>
              </a:spcAft>
              <a:buNone/>
              <a:defRPr sz="1600"/>
            </a:lvl8pPr>
            <a:lvl9pPr marL="0" indent="0">
              <a:spcAft>
                <a:spcPts val="0"/>
              </a:spcAft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platzhalter 11">
            <a:extLst>
              <a:ext uri="{FF2B5EF4-FFF2-40B4-BE49-F238E27FC236}">
                <a16:creationId xmlns:a16="http://schemas.microsoft.com/office/drawing/2014/main" id="{78255E4E-C938-4FCA-AEC3-173F0C3B480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263651" y="3647900"/>
            <a:ext cx="11664000" cy="431800"/>
          </a:xfrm>
        </p:spPr>
        <p:txBody>
          <a:bodyPr lIns="504000" tIns="72000" rIns="108000" bIns="72000" anchor="ctr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4pPr>
            <a:lvl5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5pPr>
            <a:lvl6pPr marL="0" indent="0">
              <a:spcAft>
                <a:spcPts val="0"/>
              </a:spcAft>
              <a:buNone/>
              <a:defRPr sz="1600"/>
            </a:lvl6pPr>
            <a:lvl7pPr marL="0" indent="0">
              <a:spcAft>
                <a:spcPts val="0"/>
              </a:spcAft>
              <a:buNone/>
              <a:defRPr sz="1600"/>
            </a:lvl7pPr>
            <a:lvl8pPr marL="0" indent="0">
              <a:spcAft>
                <a:spcPts val="0"/>
              </a:spcAft>
              <a:buNone/>
              <a:defRPr sz="1600"/>
            </a:lvl8pPr>
            <a:lvl9pPr marL="0" indent="0">
              <a:spcAft>
                <a:spcPts val="0"/>
              </a:spcAft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platzhalter 11">
            <a:extLst>
              <a:ext uri="{FF2B5EF4-FFF2-40B4-BE49-F238E27FC236}">
                <a16:creationId xmlns:a16="http://schemas.microsoft.com/office/drawing/2014/main" id="{27A7C4AB-8531-4238-8BD1-B49F738F9CB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263986" y="4224683"/>
            <a:ext cx="11664000" cy="431800"/>
          </a:xfrm>
        </p:spPr>
        <p:txBody>
          <a:bodyPr lIns="504000" tIns="72000" rIns="108000" bIns="72000" anchor="ctr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4pPr>
            <a:lvl5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5pPr>
            <a:lvl6pPr marL="0" indent="0">
              <a:spcAft>
                <a:spcPts val="0"/>
              </a:spcAft>
              <a:buNone/>
              <a:defRPr sz="1600"/>
            </a:lvl6pPr>
            <a:lvl7pPr marL="0" indent="0">
              <a:spcAft>
                <a:spcPts val="0"/>
              </a:spcAft>
              <a:buNone/>
              <a:defRPr sz="1600"/>
            </a:lvl7pPr>
            <a:lvl8pPr marL="0" indent="0">
              <a:spcAft>
                <a:spcPts val="0"/>
              </a:spcAft>
              <a:buNone/>
              <a:defRPr sz="1600"/>
            </a:lvl8pPr>
            <a:lvl9pPr marL="0" indent="0">
              <a:spcAft>
                <a:spcPts val="0"/>
              </a:spcAft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platzhalter 11">
            <a:extLst>
              <a:ext uri="{FF2B5EF4-FFF2-40B4-BE49-F238E27FC236}">
                <a16:creationId xmlns:a16="http://schemas.microsoft.com/office/drawing/2014/main" id="{3267D240-AAE0-4135-9D7A-CE8DF7229D2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 bwMode="gray">
          <a:xfrm>
            <a:off x="264321" y="4801466"/>
            <a:ext cx="11664000" cy="431800"/>
          </a:xfrm>
        </p:spPr>
        <p:txBody>
          <a:bodyPr lIns="504000" tIns="72000" rIns="108000" bIns="72000" anchor="ctr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4pPr>
            <a:lvl5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5pPr>
            <a:lvl6pPr marL="0" indent="0">
              <a:spcAft>
                <a:spcPts val="0"/>
              </a:spcAft>
              <a:buNone/>
              <a:defRPr sz="1600"/>
            </a:lvl6pPr>
            <a:lvl7pPr marL="0" indent="0">
              <a:spcAft>
                <a:spcPts val="0"/>
              </a:spcAft>
              <a:buNone/>
              <a:defRPr sz="1600"/>
            </a:lvl7pPr>
            <a:lvl8pPr marL="0" indent="0">
              <a:spcAft>
                <a:spcPts val="0"/>
              </a:spcAft>
              <a:buNone/>
              <a:defRPr sz="1600"/>
            </a:lvl8pPr>
            <a:lvl9pPr marL="0" indent="0">
              <a:spcAft>
                <a:spcPts val="0"/>
              </a:spcAft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Textplatzhalter 11">
            <a:extLst>
              <a:ext uri="{FF2B5EF4-FFF2-40B4-BE49-F238E27FC236}">
                <a16:creationId xmlns:a16="http://schemas.microsoft.com/office/drawing/2014/main" id="{B2155ECF-C63F-43E2-9409-CB2AF5710FD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 bwMode="gray">
          <a:xfrm>
            <a:off x="264656" y="5378249"/>
            <a:ext cx="11664000" cy="431800"/>
          </a:xfrm>
        </p:spPr>
        <p:txBody>
          <a:bodyPr lIns="504000" tIns="72000" rIns="108000" bIns="72000" anchor="ctr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2pPr>
            <a:lvl3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3pPr>
            <a:lvl4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4pPr>
            <a:lvl5pPr marL="0" indent="0">
              <a:spcAft>
                <a:spcPts val="0"/>
              </a:spcAft>
              <a:buFont typeface="Arial" panose="020B0604020202020204" pitchFamily="34" charset="0"/>
              <a:buNone/>
              <a:defRPr sz="1600" b="0"/>
            </a:lvl5pPr>
            <a:lvl6pPr marL="0" indent="0">
              <a:spcAft>
                <a:spcPts val="0"/>
              </a:spcAft>
              <a:buNone/>
              <a:defRPr sz="1600"/>
            </a:lvl6pPr>
            <a:lvl7pPr marL="0" indent="0">
              <a:spcAft>
                <a:spcPts val="0"/>
              </a:spcAft>
              <a:buNone/>
              <a:defRPr sz="1600"/>
            </a:lvl7pPr>
            <a:lvl8pPr marL="0" indent="0">
              <a:spcAft>
                <a:spcPts val="0"/>
              </a:spcAft>
              <a:buNone/>
              <a:defRPr sz="1600"/>
            </a:lvl8pPr>
            <a:lvl9pPr marL="0" indent="0">
              <a:spcAft>
                <a:spcPts val="0"/>
              </a:spcAft>
              <a:buNone/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BD961D3-7F1D-4452-AA23-2124C11BFBB1}"/>
              </a:ext>
            </a:extLst>
          </p:cNvPr>
          <p:cNvSpPr>
            <a:spLocks noGrp="1"/>
          </p:cNvSpPr>
          <p:nvPr>
            <p:ph type="sldNum" sz="quarter" idx="31"/>
          </p:nvPr>
        </p:nvSpPr>
        <p:spPr/>
        <p:txBody>
          <a:bodyPr/>
          <a:lstStyle/>
          <a:p>
            <a:fld id="{5E06FA41-0383-4EB9-82E9-CF4D371372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6" name="Textplatzhalter 17">
            <a:extLst>
              <a:ext uri="{FF2B5EF4-FFF2-40B4-BE49-F238E27FC236}">
                <a16:creationId xmlns:a16="http://schemas.microsoft.com/office/drawing/2014/main" id="{16C86926-D044-478D-A0F5-8BF6893E1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35360" y="1412668"/>
            <a:ext cx="288000" cy="288000"/>
          </a:xfrm>
          <a:prstGeom prst="ellipse">
            <a:avLst/>
          </a:prstGeom>
          <a:solidFill>
            <a:srgbClr val="1A2F3D"/>
          </a:solidFill>
        </p:spPr>
        <p:txBody>
          <a:bodyPr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 algn="ctr">
              <a:buNone/>
              <a:defRPr sz="1400" b="0">
                <a:solidFill>
                  <a:schemeClr val="bg1"/>
                </a:solidFill>
              </a:defRPr>
            </a:lvl6pPr>
            <a:lvl7pPr marL="0" indent="0" algn="ctr">
              <a:buNone/>
              <a:defRPr sz="1400" b="0">
                <a:solidFill>
                  <a:schemeClr val="bg1"/>
                </a:solidFill>
              </a:defRPr>
            </a:lvl7pPr>
            <a:lvl8pPr marL="0" indent="0" algn="ctr">
              <a:buNone/>
              <a:defRPr sz="1400" b="0">
                <a:solidFill>
                  <a:schemeClr val="bg1"/>
                </a:solidFill>
              </a:defRPr>
            </a:lvl8pPr>
            <a:lvl9pPr marL="0" indent="0" algn="ctr"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47" name="Textplatzhalter 17">
            <a:extLst>
              <a:ext uri="{FF2B5EF4-FFF2-40B4-BE49-F238E27FC236}">
                <a16:creationId xmlns:a16="http://schemas.microsoft.com/office/drawing/2014/main" id="{AA67CB5E-59CA-45EE-9EB8-2538B301D46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 bwMode="gray">
          <a:xfrm>
            <a:off x="335360" y="1989451"/>
            <a:ext cx="288000" cy="288000"/>
          </a:xfrm>
          <a:prstGeom prst="ellipse">
            <a:avLst/>
          </a:prstGeom>
          <a:solidFill>
            <a:schemeClr val="accent6"/>
          </a:solidFill>
        </p:spPr>
        <p:txBody>
          <a:bodyPr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 algn="ctr">
              <a:buNone/>
              <a:defRPr sz="1400" b="0">
                <a:solidFill>
                  <a:schemeClr val="bg1"/>
                </a:solidFill>
              </a:defRPr>
            </a:lvl6pPr>
            <a:lvl7pPr marL="0" indent="0" algn="ctr">
              <a:buNone/>
              <a:defRPr sz="1400" b="0">
                <a:solidFill>
                  <a:schemeClr val="bg1"/>
                </a:solidFill>
              </a:defRPr>
            </a:lvl7pPr>
            <a:lvl8pPr marL="0" indent="0" algn="ctr">
              <a:buNone/>
              <a:defRPr sz="1400" b="0">
                <a:solidFill>
                  <a:schemeClr val="bg1"/>
                </a:solidFill>
              </a:defRPr>
            </a:lvl8pPr>
            <a:lvl9pPr marL="0" indent="0" algn="ctr"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48" name="Textplatzhalter 17">
            <a:extLst>
              <a:ext uri="{FF2B5EF4-FFF2-40B4-BE49-F238E27FC236}">
                <a16:creationId xmlns:a16="http://schemas.microsoft.com/office/drawing/2014/main" id="{34E0C86A-3481-48EF-9351-4374BAAC8A6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 bwMode="gray">
          <a:xfrm>
            <a:off x="335360" y="2566234"/>
            <a:ext cx="288000" cy="288000"/>
          </a:xfrm>
          <a:prstGeom prst="ellipse">
            <a:avLst/>
          </a:prstGeom>
          <a:solidFill>
            <a:schemeClr val="accent6"/>
          </a:solidFill>
        </p:spPr>
        <p:txBody>
          <a:bodyPr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 algn="ctr">
              <a:buNone/>
              <a:defRPr sz="1400" b="0">
                <a:solidFill>
                  <a:schemeClr val="bg1"/>
                </a:solidFill>
              </a:defRPr>
            </a:lvl6pPr>
            <a:lvl7pPr marL="0" indent="0" algn="ctr">
              <a:buNone/>
              <a:defRPr sz="1400" b="0">
                <a:solidFill>
                  <a:schemeClr val="bg1"/>
                </a:solidFill>
              </a:defRPr>
            </a:lvl7pPr>
            <a:lvl8pPr marL="0" indent="0" algn="ctr">
              <a:buNone/>
              <a:defRPr sz="1400" b="0">
                <a:solidFill>
                  <a:schemeClr val="bg1"/>
                </a:solidFill>
              </a:defRPr>
            </a:lvl8pPr>
            <a:lvl9pPr marL="0" indent="0" algn="ctr"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49" name="Textplatzhalter 17">
            <a:extLst>
              <a:ext uri="{FF2B5EF4-FFF2-40B4-BE49-F238E27FC236}">
                <a16:creationId xmlns:a16="http://schemas.microsoft.com/office/drawing/2014/main" id="{E4F4C7E8-D713-4678-942A-7397768A7EC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 bwMode="gray">
          <a:xfrm>
            <a:off x="335360" y="3143017"/>
            <a:ext cx="288000" cy="288000"/>
          </a:xfrm>
          <a:prstGeom prst="ellipse">
            <a:avLst/>
          </a:prstGeom>
          <a:solidFill>
            <a:schemeClr val="accent6"/>
          </a:solidFill>
        </p:spPr>
        <p:txBody>
          <a:bodyPr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 algn="ctr">
              <a:buNone/>
              <a:defRPr sz="1400" b="0">
                <a:solidFill>
                  <a:schemeClr val="bg1"/>
                </a:solidFill>
              </a:defRPr>
            </a:lvl6pPr>
            <a:lvl7pPr marL="0" indent="0" algn="ctr">
              <a:buNone/>
              <a:defRPr sz="1400" b="0">
                <a:solidFill>
                  <a:schemeClr val="bg1"/>
                </a:solidFill>
              </a:defRPr>
            </a:lvl7pPr>
            <a:lvl8pPr marL="0" indent="0" algn="ctr">
              <a:buNone/>
              <a:defRPr sz="1400" b="0">
                <a:solidFill>
                  <a:schemeClr val="bg1"/>
                </a:solidFill>
              </a:defRPr>
            </a:lvl8pPr>
            <a:lvl9pPr marL="0" indent="0" algn="ctr"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50" name="Textplatzhalter 17">
            <a:extLst>
              <a:ext uri="{FF2B5EF4-FFF2-40B4-BE49-F238E27FC236}">
                <a16:creationId xmlns:a16="http://schemas.microsoft.com/office/drawing/2014/main" id="{CABC2C35-D9C9-4845-8AF7-CDE663D5883E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 bwMode="gray">
          <a:xfrm>
            <a:off x="335360" y="3719800"/>
            <a:ext cx="288000" cy="288000"/>
          </a:xfrm>
          <a:prstGeom prst="ellipse">
            <a:avLst/>
          </a:prstGeom>
          <a:solidFill>
            <a:schemeClr val="accent6"/>
          </a:solidFill>
        </p:spPr>
        <p:txBody>
          <a:bodyPr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 algn="ctr">
              <a:buNone/>
              <a:defRPr sz="1400" b="0">
                <a:solidFill>
                  <a:schemeClr val="bg1"/>
                </a:solidFill>
              </a:defRPr>
            </a:lvl6pPr>
            <a:lvl7pPr marL="0" indent="0" algn="ctr">
              <a:buNone/>
              <a:defRPr sz="1400" b="0">
                <a:solidFill>
                  <a:schemeClr val="bg1"/>
                </a:solidFill>
              </a:defRPr>
            </a:lvl7pPr>
            <a:lvl8pPr marL="0" indent="0" algn="ctr">
              <a:buNone/>
              <a:defRPr sz="1400" b="0">
                <a:solidFill>
                  <a:schemeClr val="bg1"/>
                </a:solidFill>
              </a:defRPr>
            </a:lvl8pPr>
            <a:lvl9pPr marL="0" indent="0" algn="ctr"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5</a:t>
            </a:r>
          </a:p>
        </p:txBody>
      </p:sp>
      <p:sp>
        <p:nvSpPr>
          <p:cNvPr id="51" name="Textplatzhalter 17">
            <a:extLst>
              <a:ext uri="{FF2B5EF4-FFF2-40B4-BE49-F238E27FC236}">
                <a16:creationId xmlns:a16="http://schemas.microsoft.com/office/drawing/2014/main" id="{1EA2FB24-3D77-48A1-B15F-D165A3F0470B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 bwMode="gray">
          <a:xfrm>
            <a:off x="335360" y="4296583"/>
            <a:ext cx="288000" cy="288000"/>
          </a:xfrm>
          <a:prstGeom prst="ellipse">
            <a:avLst/>
          </a:prstGeom>
          <a:solidFill>
            <a:schemeClr val="accent6"/>
          </a:solidFill>
        </p:spPr>
        <p:txBody>
          <a:bodyPr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 algn="ctr">
              <a:buNone/>
              <a:defRPr sz="1400" b="0">
                <a:solidFill>
                  <a:schemeClr val="bg1"/>
                </a:solidFill>
              </a:defRPr>
            </a:lvl6pPr>
            <a:lvl7pPr marL="0" indent="0" algn="ctr">
              <a:buNone/>
              <a:defRPr sz="1400" b="0">
                <a:solidFill>
                  <a:schemeClr val="bg1"/>
                </a:solidFill>
              </a:defRPr>
            </a:lvl7pPr>
            <a:lvl8pPr marL="0" indent="0" algn="ctr">
              <a:buNone/>
              <a:defRPr sz="1400" b="0">
                <a:solidFill>
                  <a:schemeClr val="bg1"/>
                </a:solidFill>
              </a:defRPr>
            </a:lvl8pPr>
            <a:lvl9pPr marL="0" indent="0" algn="ctr"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6</a:t>
            </a:r>
          </a:p>
        </p:txBody>
      </p:sp>
      <p:sp>
        <p:nvSpPr>
          <p:cNvPr id="52" name="Textplatzhalter 17">
            <a:extLst>
              <a:ext uri="{FF2B5EF4-FFF2-40B4-BE49-F238E27FC236}">
                <a16:creationId xmlns:a16="http://schemas.microsoft.com/office/drawing/2014/main" id="{29EF1857-0FDB-460B-BB8C-785D1C2F7261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 bwMode="gray">
          <a:xfrm>
            <a:off x="335360" y="4873366"/>
            <a:ext cx="288000" cy="288000"/>
          </a:xfrm>
          <a:prstGeom prst="ellipse">
            <a:avLst/>
          </a:prstGeom>
          <a:solidFill>
            <a:schemeClr val="accent6"/>
          </a:solidFill>
        </p:spPr>
        <p:txBody>
          <a:bodyPr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 algn="ctr">
              <a:buNone/>
              <a:defRPr sz="1400" b="0">
                <a:solidFill>
                  <a:schemeClr val="bg1"/>
                </a:solidFill>
              </a:defRPr>
            </a:lvl6pPr>
            <a:lvl7pPr marL="0" indent="0" algn="ctr">
              <a:buNone/>
              <a:defRPr sz="1400" b="0">
                <a:solidFill>
                  <a:schemeClr val="bg1"/>
                </a:solidFill>
              </a:defRPr>
            </a:lvl7pPr>
            <a:lvl8pPr marL="0" indent="0" algn="ctr">
              <a:buNone/>
              <a:defRPr sz="1400" b="0">
                <a:solidFill>
                  <a:schemeClr val="bg1"/>
                </a:solidFill>
              </a:defRPr>
            </a:lvl8pPr>
            <a:lvl9pPr marL="0" indent="0" algn="ctr"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7</a:t>
            </a:r>
          </a:p>
        </p:txBody>
      </p:sp>
      <p:sp>
        <p:nvSpPr>
          <p:cNvPr id="53" name="Textplatzhalter 17">
            <a:extLst>
              <a:ext uri="{FF2B5EF4-FFF2-40B4-BE49-F238E27FC236}">
                <a16:creationId xmlns:a16="http://schemas.microsoft.com/office/drawing/2014/main" id="{54BD379E-2219-4D71-B59C-6AFE1EA79650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 bwMode="gray">
          <a:xfrm>
            <a:off x="335360" y="5450149"/>
            <a:ext cx="288000" cy="288000"/>
          </a:xfrm>
          <a:prstGeom prst="ellipse">
            <a:avLst/>
          </a:prstGeom>
          <a:solidFill>
            <a:schemeClr val="accent6"/>
          </a:solidFill>
        </p:spPr>
        <p:txBody>
          <a:bodyPr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 algn="ctr">
              <a:buNone/>
              <a:defRPr sz="1400" b="0">
                <a:solidFill>
                  <a:schemeClr val="bg1"/>
                </a:solidFill>
              </a:defRPr>
            </a:lvl6pPr>
            <a:lvl7pPr marL="0" indent="0" algn="ctr">
              <a:buNone/>
              <a:defRPr sz="1400" b="0">
                <a:solidFill>
                  <a:schemeClr val="bg1"/>
                </a:solidFill>
              </a:defRPr>
            </a:lvl7pPr>
            <a:lvl8pPr marL="0" indent="0" algn="ctr">
              <a:buNone/>
              <a:defRPr sz="1400" b="0">
                <a:solidFill>
                  <a:schemeClr val="bg1"/>
                </a:solidFill>
              </a:defRPr>
            </a:lvl8pPr>
            <a:lvl9pPr marL="0" indent="0" algn="ctr"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8</a:t>
            </a:r>
          </a:p>
        </p:txBody>
      </p:sp>
      <p:sp>
        <p:nvSpPr>
          <p:cNvPr id="21" name="Textplatzhalter 9">
            <a:extLst>
              <a:ext uri="{FF2B5EF4-FFF2-40B4-BE49-F238E27FC236}">
                <a16:creationId xmlns:a16="http://schemas.microsoft.com/office/drawing/2014/main" id="{52401447-228E-46A3-AFFE-50D4CA6B456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 bwMode="gray">
          <a:xfrm>
            <a:off x="264656" y="6381360"/>
            <a:ext cx="11664000" cy="288000"/>
          </a:xfrm>
        </p:spPr>
        <p:txBody>
          <a:bodyPr anchor="b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tabLst>
                <a:tab pos="414338" algn="l"/>
              </a:tabLst>
              <a:defRPr sz="800" b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800"/>
            </a:lvl2pPr>
            <a:lvl3pPr marL="0" indent="0">
              <a:spcAft>
                <a:spcPts val="0"/>
              </a:spcAft>
              <a:buNone/>
              <a:defRPr sz="800"/>
            </a:lvl3pPr>
            <a:lvl4pPr marL="0" indent="0">
              <a:spcAft>
                <a:spcPts val="0"/>
              </a:spcAft>
              <a:buNone/>
              <a:defRPr sz="800"/>
            </a:lvl4pPr>
            <a:lvl5pPr marL="0" indent="0">
              <a:spcAft>
                <a:spcPts val="0"/>
              </a:spcAft>
              <a:buNone/>
              <a:defRPr sz="800"/>
            </a:lvl5pPr>
            <a:lvl6pPr marL="0" indent="0">
              <a:spcAft>
                <a:spcPts val="0"/>
              </a:spcAft>
              <a:buNone/>
              <a:defRPr sz="800"/>
            </a:lvl6pPr>
            <a:lvl7pPr marL="0" indent="0">
              <a:spcAft>
                <a:spcPts val="0"/>
              </a:spcAft>
              <a:buNone/>
              <a:defRPr sz="800"/>
            </a:lvl7pPr>
            <a:lvl8pPr marL="0" indent="0">
              <a:spcAft>
                <a:spcPts val="0"/>
              </a:spcAft>
              <a:buNone/>
              <a:defRPr sz="800"/>
            </a:lvl8pPr>
            <a:lvl9pPr marL="0" indent="0">
              <a:spcAft>
                <a:spcPts val="0"/>
              </a:spcAft>
              <a:buNone/>
              <a:defRPr sz="800"/>
            </a:lvl9pPr>
          </a:lstStyle>
          <a:p>
            <a:pPr lvl="0"/>
            <a:r>
              <a:rPr lang="en-US" dirty="0"/>
              <a:t>Source / Note: max. two lines</a:t>
            </a:r>
          </a:p>
        </p:txBody>
      </p:sp>
    </p:spTree>
    <p:extLst>
      <p:ext uri="{BB962C8B-B14F-4D97-AF65-F5344CB8AC3E}">
        <p14:creationId xmlns:p14="http://schemas.microsoft.com/office/powerpoint/2010/main" val="14294719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587016-73FD-46F0-8E84-87E5FEC724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"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428201-FF34-404B-BBE1-C907A6ABC7A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6FA41-0383-4EB9-82E9-CF4D371372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platzhalter 9">
            <a:extLst>
              <a:ext uri="{FF2B5EF4-FFF2-40B4-BE49-F238E27FC236}">
                <a16:creationId xmlns:a16="http://schemas.microsoft.com/office/drawing/2014/main" id="{7916DC25-7270-4597-A977-1396A399905A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 bwMode="gray">
          <a:xfrm>
            <a:off x="264656" y="6381360"/>
            <a:ext cx="11664000" cy="288000"/>
          </a:xfrm>
        </p:spPr>
        <p:txBody>
          <a:bodyPr anchor="b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tabLst>
                <a:tab pos="414338" algn="l"/>
              </a:tabLst>
              <a:defRPr sz="800" b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800"/>
            </a:lvl2pPr>
            <a:lvl3pPr marL="0" indent="0">
              <a:spcAft>
                <a:spcPts val="0"/>
              </a:spcAft>
              <a:buNone/>
              <a:defRPr sz="800"/>
            </a:lvl3pPr>
            <a:lvl4pPr marL="0" indent="0">
              <a:spcAft>
                <a:spcPts val="0"/>
              </a:spcAft>
              <a:buNone/>
              <a:defRPr sz="800"/>
            </a:lvl4pPr>
            <a:lvl5pPr marL="0" indent="0">
              <a:spcAft>
                <a:spcPts val="0"/>
              </a:spcAft>
              <a:buNone/>
              <a:defRPr sz="800"/>
            </a:lvl5pPr>
            <a:lvl6pPr marL="0" indent="0">
              <a:spcAft>
                <a:spcPts val="0"/>
              </a:spcAft>
              <a:buNone/>
              <a:defRPr sz="800"/>
            </a:lvl6pPr>
            <a:lvl7pPr marL="0" indent="0">
              <a:spcAft>
                <a:spcPts val="0"/>
              </a:spcAft>
              <a:buNone/>
              <a:defRPr sz="800"/>
            </a:lvl7pPr>
            <a:lvl8pPr marL="0" indent="0">
              <a:spcAft>
                <a:spcPts val="0"/>
              </a:spcAft>
              <a:buNone/>
              <a:defRPr sz="800"/>
            </a:lvl8pPr>
            <a:lvl9pPr marL="0" indent="0">
              <a:spcAft>
                <a:spcPts val="0"/>
              </a:spcAft>
              <a:buNone/>
              <a:defRPr sz="800"/>
            </a:lvl9pPr>
          </a:lstStyle>
          <a:p>
            <a:pPr lvl="0"/>
            <a:r>
              <a:rPr lang="en-US" dirty="0"/>
              <a:t>Source / Note: max. two lines</a:t>
            </a:r>
          </a:p>
        </p:txBody>
      </p:sp>
    </p:spTree>
    <p:extLst>
      <p:ext uri="{BB962C8B-B14F-4D97-AF65-F5344CB8AC3E}">
        <p14:creationId xmlns:p14="http://schemas.microsoft.com/office/powerpoint/2010/main" val="1851244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38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516AD8-903B-4DB9-BAB5-340AC784EC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"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E1459930-E65B-4C7A-99D3-7812CF92858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E06FA41-0383-4EB9-82E9-CF4D371372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778680DF-539A-413C-9295-80A877187742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64656" y="1340768"/>
            <a:ext cx="11664000" cy="4752057"/>
          </a:xfrm>
        </p:spPr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platzhalter 9">
            <a:extLst>
              <a:ext uri="{FF2B5EF4-FFF2-40B4-BE49-F238E27FC236}">
                <a16:creationId xmlns:a16="http://schemas.microsoft.com/office/drawing/2014/main" id="{CD1C38CE-9082-49BD-AA25-14E7C24A8836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 bwMode="gray">
          <a:xfrm>
            <a:off x="264656" y="6381360"/>
            <a:ext cx="11664000" cy="288000"/>
          </a:xfrm>
        </p:spPr>
        <p:txBody>
          <a:bodyPr anchor="b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tabLst>
                <a:tab pos="414338" algn="l"/>
              </a:tabLst>
              <a:defRPr sz="800" b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800"/>
            </a:lvl2pPr>
            <a:lvl3pPr marL="0" indent="0">
              <a:spcAft>
                <a:spcPts val="0"/>
              </a:spcAft>
              <a:buNone/>
              <a:defRPr sz="800"/>
            </a:lvl3pPr>
            <a:lvl4pPr marL="0" indent="0">
              <a:spcAft>
                <a:spcPts val="0"/>
              </a:spcAft>
              <a:buNone/>
              <a:defRPr sz="800"/>
            </a:lvl4pPr>
            <a:lvl5pPr marL="0" indent="0">
              <a:spcAft>
                <a:spcPts val="0"/>
              </a:spcAft>
              <a:buNone/>
              <a:defRPr sz="800"/>
            </a:lvl5pPr>
            <a:lvl6pPr marL="0" indent="0">
              <a:spcAft>
                <a:spcPts val="0"/>
              </a:spcAft>
              <a:buNone/>
              <a:defRPr sz="800"/>
            </a:lvl6pPr>
            <a:lvl7pPr marL="0" indent="0">
              <a:spcAft>
                <a:spcPts val="0"/>
              </a:spcAft>
              <a:buNone/>
              <a:defRPr sz="800"/>
            </a:lvl7pPr>
            <a:lvl8pPr marL="0" indent="0">
              <a:spcAft>
                <a:spcPts val="0"/>
              </a:spcAft>
              <a:buNone/>
              <a:defRPr sz="800"/>
            </a:lvl8pPr>
            <a:lvl9pPr marL="0" indent="0">
              <a:spcAft>
                <a:spcPts val="0"/>
              </a:spcAft>
              <a:buNone/>
              <a:defRPr sz="800"/>
            </a:lvl9pPr>
          </a:lstStyle>
          <a:p>
            <a:pPr lvl="0"/>
            <a:r>
              <a:rPr lang="en-US" dirty="0"/>
              <a:t>Source / Note: max. two lines</a:t>
            </a:r>
          </a:p>
        </p:txBody>
      </p:sp>
    </p:spTree>
    <p:extLst>
      <p:ext uri="{BB962C8B-B14F-4D97-AF65-F5344CB8AC3E}">
        <p14:creationId xmlns:p14="http://schemas.microsoft.com/office/powerpoint/2010/main" val="40903264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83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row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840180-BA5C-4501-82C5-FD712E5DA7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"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Gleichschenkliges Dreieck 14">
            <a:extLst>
              <a:ext uri="{FF2B5EF4-FFF2-40B4-BE49-F238E27FC236}">
                <a16:creationId xmlns:a16="http://schemas.microsoft.com/office/drawing/2014/main" id="{15359B54-BD5D-4F00-BFD0-BDD99A562504}"/>
              </a:ext>
            </a:extLst>
          </p:cNvPr>
          <p:cNvSpPr/>
          <p:nvPr userDrawn="1"/>
        </p:nvSpPr>
        <p:spPr bwMode="gray">
          <a:xfrm rot="5400000">
            <a:off x="6762484" y="3482861"/>
            <a:ext cx="2663476" cy="252028"/>
          </a:xfrm>
          <a:prstGeom prst="triangle">
            <a:avLst/>
          </a:prstGeom>
          <a:solidFill>
            <a:srgbClr val="1A2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9D0B783-66E0-401E-8A02-3D0630C91FA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E06FA41-0383-4EB9-82E9-CF4D371372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E423B79A-4324-491E-BBEF-C6143A4CC776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400648" y="1340767"/>
            <a:ext cx="3528000" cy="47520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Textplatzhalter 9">
            <a:extLst>
              <a:ext uri="{FF2B5EF4-FFF2-40B4-BE49-F238E27FC236}">
                <a16:creationId xmlns:a16="http://schemas.microsoft.com/office/drawing/2014/main" id="{FFE0D02E-F49F-454B-8FE2-14E274FE7E2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 bwMode="gray">
          <a:xfrm>
            <a:off x="263352" y="6381360"/>
            <a:ext cx="11664000" cy="288000"/>
          </a:xfrm>
        </p:spPr>
        <p:txBody>
          <a:bodyPr anchor="b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tabLst>
                <a:tab pos="414338" algn="l"/>
              </a:tabLst>
              <a:defRPr sz="800" b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800"/>
            </a:lvl2pPr>
            <a:lvl3pPr marL="0" indent="0">
              <a:spcAft>
                <a:spcPts val="0"/>
              </a:spcAft>
              <a:buNone/>
              <a:defRPr sz="800"/>
            </a:lvl3pPr>
            <a:lvl4pPr marL="0" indent="0">
              <a:spcAft>
                <a:spcPts val="0"/>
              </a:spcAft>
              <a:buNone/>
              <a:defRPr sz="800"/>
            </a:lvl4pPr>
            <a:lvl5pPr marL="0" indent="0">
              <a:spcAft>
                <a:spcPts val="0"/>
              </a:spcAft>
              <a:buNone/>
              <a:defRPr sz="800"/>
            </a:lvl5pPr>
            <a:lvl6pPr marL="0" indent="0">
              <a:spcAft>
                <a:spcPts val="0"/>
              </a:spcAft>
              <a:buNone/>
              <a:defRPr sz="800"/>
            </a:lvl6pPr>
            <a:lvl7pPr marL="0" indent="0">
              <a:spcAft>
                <a:spcPts val="0"/>
              </a:spcAft>
              <a:buNone/>
              <a:defRPr sz="800"/>
            </a:lvl7pPr>
            <a:lvl8pPr marL="0" indent="0">
              <a:spcAft>
                <a:spcPts val="0"/>
              </a:spcAft>
              <a:buNone/>
              <a:defRPr sz="800"/>
            </a:lvl8pPr>
            <a:lvl9pPr marL="0" indent="0">
              <a:spcAft>
                <a:spcPts val="0"/>
              </a:spcAft>
              <a:buNone/>
              <a:defRPr sz="800"/>
            </a:lvl9pPr>
          </a:lstStyle>
          <a:p>
            <a:pPr lvl="0"/>
            <a:r>
              <a:rPr lang="en-US" dirty="0"/>
              <a:t>Source / Note: max. two lines</a:t>
            </a:r>
          </a:p>
        </p:txBody>
      </p:sp>
    </p:spTree>
    <p:extLst>
      <p:ext uri="{BB962C8B-B14F-4D97-AF65-F5344CB8AC3E}">
        <p14:creationId xmlns:p14="http://schemas.microsoft.com/office/powerpoint/2010/main" val="9188145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883" userDrawn="1">
          <p15:clr>
            <a:srgbClr val="FBAE40"/>
          </p15:clr>
        </p15:guide>
        <p15:guide id="2" pos="5292" userDrawn="1">
          <p15:clr>
            <a:srgbClr val="FBAE40"/>
          </p15:clr>
        </p15:guide>
        <p15:guide id="3" orient="horz" pos="383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16B645-E7D4-445D-A0F6-62A29E7BC0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CD3A7D9-D106-420C-A665-99F3391D08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6FA41-0383-4EB9-82E9-CF4D371372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47193172-36F3-460D-8777-1CC6B32D105D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263352" y="1771999"/>
            <a:ext cx="5688000" cy="43203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Inhaltsplatzhalter 7">
            <a:extLst>
              <a:ext uri="{FF2B5EF4-FFF2-40B4-BE49-F238E27FC236}">
                <a16:creationId xmlns:a16="http://schemas.microsoft.com/office/drawing/2014/main" id="{84A3A4B4-0A40-4521-98AC-2072358C1118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240016" y="1772346"/>
            <a:ext cx="5688000" cy="43203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F902D91D-6317-4FA4-B9B3-A119BF8C392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3352" y="1341438"/>
            <a:ext cx="5688000" cy="360000"/>
          </a:xfrm>
          <a:solidFill>
            <a:srgbClr val="1A2F3D"/>
          </a:solidFill>
        </p:spPr>
        <p:txBody>
          <a:bodyPr lIns="108000" tIns="72000" rIns="108000" bIns="72000" anchor="ctr"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1600">
                <a:solidFill>
                  <a:schemeClr val="bg1"/>
                </a:solidFill>
              </a:defRPr>
            </a:lvl3pPr>
            <a:lvl4pPr marL="0" indent="0">
              <a:buNone/>
              <a:defRPr sz="1600">
                <a:solidFill>
                  <a:schemeClr val="bg1"/>
                </a:solidFill>
              </a:defRPr>
            </a:lvl4pPr>
            <a:lvl5pPr marL="0" indent="0">
              <a:buNone/>
              <a:defRPr sz="1600">
                <a:solidFill>
                  <a:schemeClr val="bg1"/>
                </a:solidFill>
              </a:defRPr>
            </a:lvl5pPr>
            <a:lvl6pPr marL="0" indent="0">
              <a:buNone/>
              <a:defRPr sz="1600">
                <a:solidFill>
                  <a:schemeClr val="bg1"/>
                </a:solidFill>
              </a:defRPr>
            </a:lvl6pPr>
            <a:lvl7pPr marL="0" indent="0">
              <a:buNone/>
              <a:defRPr sz="1600">
                <a:solidFill>
                  <a:schemeClr val="bg1"/>
                </a:solidFill>
              </a:defRPr>
            </a:lvl7pPr>
            <a:lvl8pPr marL="0" indent="0">
              <a:buNone/>
              <a:defRPr sz="1600">
                <a:solidFill>
                  <a:schemeClr val="bg1"/>
                </a:solidFill>
              </a:defRPr>
            </a:lvl8pPr>
            <a:lvl9pPr marL="0" indent="0">
              <a:buNone/>
              <a:defRPr sz="16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platzhalter 15">
            <a:extLst>
              <a:ext uri="{FF2B5EF4-FFF2-40B4-BE49-F238E27FC236}">
                <a16:creationId xmlns:a16="http://schemas.microsoft.com/office/drawing/2014/main" id="{31FC5065-1B51-4401-A34B-C9DB0F51A15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240127" y="1340768"/>
            <a:ext cx="5688000" cy="360000"/>
          </a:xfrm>
          <a:solidFill>
            <a:srgbClr val="1A2F3D"/>
          </a:solidFill>
        </p:spPr>
        <p:txBody>
          <a:bodyPr lIns="108000" tIns="72000" rIns="108000" bIns="72000" anchor="ctr"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0" indent="0">
              <a:buNone/>
              <a:defRPr sz="1600">
                <a:solidFill>
                  <a:schemeClr val="bg1"/>
                </a:solidFill>
              </a:defRPr>
            </a:lvl2pPr>
            <a:lvl3pPr marL="0" indent="0">
              <a:buNone/>
              <a:defRPr sz="1600">
                <a:solidFill>
                  <a:schemeClr val="bg1"/>
                </a:solidFill>
              </a:defRPr>
            </a:lvl3pPr>
            <a:lvl4pPr marL="0" indent="0">
              <a:buNone/>
              <a:defRPr sz="1600">
                <a:solidFill>
                  <a:schemeClr val="bg1"/>
                </a:solidFill>
              </a:defRPr>
            </a:lvl4pPr>
            <a:lvl5pPr marL="0" indent="0">
              <a:buNone/>
              <a:defRPr sz="1600">
                <a:solidFill>
                  <a:schemeClr val="bg1"/>
                </a:solidFill>
              </a:defRPr>
            </a:lvl5pPr>
            <a:lvl6pPr marL="0" indent="0">
              <a:buNone/>
              <a:defRPr sz="1600">
                <a:solidFill>
                  <a:schemeClr val="bg1"/>
                </a:solidFill>
              </a:defRPr>
            </a:lvl6pPr>
            <a:lvl7pPr marL="0" indent="0">
              <a:buNone/>
              <a:defRPr sz="1600">
                <a:solidFill>
                  <a:schemeClr val="bg1"/>
                </a:solidFill>
              </a:defRPr>
            </a:lvl7pPr>
            <a:lvl8pPr marL="0" indent="0">
              <a:buNone/>
              <a:defRPr sz="1600">
                <a:solidFill>
                  <a:schemeClr val="bg1"/>
                </a:solidFill>
              </a:defRPr>
            </a:lvl8pPr>
            <a:lvl9pPr marL="0" indent="0">
              <a:buNone/>
              <a:defRPr sz="16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platzhalter 9">
            <a:extLst>
              <a:ext uri="{FF2B5EF4-FFF2-40B4-BE49-F238E27FC236}">
                <a16:creationId xmlns:a16="http://schemas.microsoft.com/office/drawing/2014/main" id="{D5954591-5BE8-47BE-9B83-279FAB29F06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 bwMode="gray">
          <a:xfrm>
            <a:off x="264656" y="6381360"/>
            <a:ext cx="11664000" cy="288000"/>
          </a:xfrm>
        </p:spPr>
        <p:txBody>
          <a:bodyPr anchor="b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tabLst>
                <a:tab pos="414338" algn="l"/>
              </a:tabLst>
              <a:defRPr sz="800" b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800"/>
            </a:lvl2pPr>
            <a:lvl3pPr marL="0" indent="0">
              <a:spcAft>
                <a:spcPts val="0"/>
              </a:spcAft>
              <a:buNone/>
              <a:defRPr sz="800"/>
            </a:lvl3pPr>
            <a:lvl4pPr marL="0" indent="0">
              <a:spcAft>
                <a:spcPts val="0"/>
              </a:spcAft>
              <a:buNone/>
              <a:defRPr sz="800"/>
            </a:lvl4pPr>
            <a:lvl5pPr marL="0" indent="0">
              <a:spcAft>
                <a:spcPts val="0"/>
              </a:spcAft>
              <a:buNone/>
              <a:defRPr sz="800"/>
            </a:lvl5pPr>
            <a:lvl6pPr marL="0" indent="0">
              <a:spcAft>
                <a:spcPts val="0"/>
              </a:spcAft>
              <a:buNone/>
              <a:defRPr sz="800"/>
            </a:lvl6pPr>
            <a:lvl7pPr marL="0" indent="0">
              <a:spcAft>
                <a:spcPts val="0"/>
              </a:spcAft>
              <a:buNone/>
              <a:defRPr sz="800"/>
            </a:lvl7pPr>
            <a:lvl8pPr marL="0" indent="0">
              <a:spcAft>
                <a:spcPts val="0"/>
              </a:spcAft>
              <a:buNone/>
              <a:defRPr sz="800"/>
            </a:lvl8pPr>
            <a:lvl9pPr marL="0" indent="0">
              <a:spcAft>
                <a:spcPts val="0"/>
              </a:spcAft>
              <a:buNone/>
              <a:defRPr sz="800"/>
            </a:lvl9pPr>
          </a:lstStyle>
          <a:p>
            <a:pPr lvl="0"/>
            <a:r>
              <a:rPr lang="en-US" dirty="0"/>
              <a:t>Source / Note: max. two lines</a:t>
            </a:r>
          </a:p>
        </p:txBody>
      </p:sp>
    </p:spTree>
    <p:extLst>
      <p:ext uri="{BB962C8B-B14F-4D97-AF65-F5344CB8AC3E}">
        <p14:creationId xmlns:p14="http://schemas.microsoft.com/office/powerpoint/2010/main" val="7379001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49">
          <p15:clr>
            <a:srgbClr val="FBAE40"/>
          </p15:clr>
        </p15:guide>
        <p15:guide id="2" pos="3931">
          <p15:clr>
            <a:srgbClr val="FBAE40"/>
          </p15:clr>
        </p15:guide>
        <p15:guide id="4" orient="horz" pos="383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516AD8-903B-4DB9-BAB5-340AC784EC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"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BB6C0ACB-184C-4868-8AEA-54BFC07A3B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95649" y="1348706"/>
            <a:ext cx="5256000" cy="237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70D05CB9-55BE-498F-BC5F-971B656CF9A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672064" y="1340768"/>
            <a:ext cx="5256000" cy="237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1" name="Textplatzhalter 7">
            <a:extLst>
              <a:ext uri="{FF2B5EF4-FFF2-40B4-BE49-F238E27FC236}">
                <a16:creationId xmlns:a16="http://schemas.microsoft.com/office/drawing/2014/main" id="{DC5A887C-65F3-4587-AE38-EE4E2455873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695984" y="4005328"/>
            <a:ext cx="5256000" cy="237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Textplatzhalter 7">
            <a:extLst>
              <a:ext uri="{FF2B5EF4-FFF2-40B4-BE49-F238E27FC236}">
                <a16:creationId xmlns:a16="http://schemas.microsoft.com/office/drawing/2014/main" id="{6F51C89C-4ECB-405F-AEA6-5B9D98CA2A1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6672399" y="4005328"/>
            <a:ext cx="5256000" cy="237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9632E55-4F94-497B-8EED-D04964E4BBA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5E06FA41-0383-4EB9-82E9-CF4D371372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platzhalter 17">
            <a:extLst>
              <a:ext uri="{FF2B5EF4-FFF2-40B4-BE49-F238E27FC236}">
                <a16:creationId xmlns:a16="http://schemas.microsoft.com/office/drawing/2014/main" id="{AFDE4ECD-0AE3-4681-B09F-F068A3CA89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61983" y="1348706"/>
            <a:ext cx="288000" cy="288000"/>
          </a:xfrm>
          <a:prstGeom prst="ellipse">
            <a:avLst/>
          </a:prstGeom>
          <a:solidFill>
            <a:srgbClr val="1A2F3D"/>
          </a:solidFill>
        </p:spPr>
        <p:txBody>
          <a:bodyPr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 algn="ctr">
              <a:buNone/>
              <a:defRPr sz="1400" b="0">
                <a:solidFill>
                  <a:schemeClr val="bg1"/>
                </a:solidFill>
              </a:defRPr>
            </a:lvl6pPr>
            <a:lvl7pPr marL="0" indent="0" algn="ctr">
              <a:buNone/>
              <a:defRPr sz="1400" b="0">
                <a:solidFill>
                  <a:schemeClr val="bg1"/>
                </a:solidFill>
              </a:defRPr>
            </a:lvl7pPr>
            <a:lvl8pPr marL="0" indent="0" algn="ctr">
              <a:buNone/>
              <a:defRPr sz="1400" b="0">
                <a:solidFill>
                  <a:schemeClr val="bg1"/>
                </a:solidFill>
              </a:defRPr>
            </a:lvl8pPr>
            <a:lvl9pPr marL="0" indent="0" algn="ctr"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3E442DE0-4F10-459F-B1F0-4C17F9AF130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 bwMode="gray">
          <a:xfrm>
            <a:off x="6238647" y="1348706"/>
            <a:ext cx="288000" cy="288000"/>
          </a:xfrm>
          <a:prstGeom prst="ellipse">
            <a:avLst/>
          </a:prstGeom>
          <a:solidFill>
            <a:srgbClr val="1A2F3D"/>
          </a:solidFill>
        </p:spPr>
        <p:txBody>
          <a:bodyPr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 algn="ctr">
              <a:buNone/>
              <a:defRPr sz="1400" b="0">
                <a:solidFill>
                  <a:schemeClr val="bg1"/>
                </a:solidFill>
              </a:defRPr>
            </a:lvl6pPr>
            <a:lvl7pPr marL="0" indent="0" algn="ctr">
              <a:buNone/>
              <a:defRPr sz="1400" b="0">
                <a:solidFill>
                  <a:schemeClr val="bg1"/>
                </a:solidFill>
              </a:defRPr>
            </a:lvl7pPr>
            <a:lvl8pPr marL="0" indent="0" algn="ctr">
              <a:buNone/>
              <a:defRPr sz="1400" b="0">
                <a:solidFill>
                  <a:schemeClr val="bg1"/>
                </a:solidFill>
              </a:defRPr>
            </a:lvl8pPr>
            <a:lvl9pPr marL="0" indent="0" algn="ctr"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19" name="Textplatzhalter 17">
            <a:extLst>
              <a:ext uri="{FF2B5EF4-FFF2-40B4-BE49-F238E27FC236}">
                <a16:creationId xmlns:a16="http://schemas.microsoft.com/office/drawing/2014/main" id="{CE85DF91-0F62-40EF-A692-E0916DEB452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 bwMode="gray">
          <a:xfrm>
            <a:off x="263384" y="4005064"/>
            <a:ext cx="288000" cy="288000"/>
          </a:xfrm>
          <a:prstGeom prst="ellipse">
            <a:avLst/>
          </a:prstGeom>
          <a:solidFill>
            <a:srgbClr val="1A2F3D"/>
          </a:solidFill>
        </p:spPr>
        <p:txBody>
          <a:bodyPr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 algn="ctr">
              <a:buNone/>
              <a:defRPr sz="1400" b="0">
                <a:solidFill>
                  <a:schemeClr val="bg1"/>
                </a:solidFill>
              </a:defRPr>
            </a:lvl6pPr>
            <a:lvl7pPr marL="0" indent="0" algn="ctr">
              <a:buNone/>
              <a:defRPr sz="1400" b="0">
                <a:solidFill>
                  <a:schemeClr val="bg1"/>
                </a:solidFill>
              </a:defRPr>
            </a:lvl7pPr>
            <a:lvl8pPr marL="0" indent="0" algn="ctr">
              <a:buNone/>
              <a:defRPr sz="1400" b="0">
                <a:solidFill>
                  <a:schemeClr val="bg1"/>
                </a:solidFill>
              </a:defRPr>
            </a:lvl8pPr>
            <a:lvl9pPr marL="0" indent="0" algn="ctr"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20" name="Textplatzhalter 17">
            <a:extLst>
              <a:ext uri="{FF2B5EF4-FFF2-40B4-BE49-F238E27FC236}">
                <a16:creationId xmlns:a16="http://schemas.microsoft.com/office/drawing/2014/main" id="{4B9072E2-0ADC-46A5-B6E7-F1D2F26B696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 bwMode="gray">
          <a:xfrm>
            <a:off x="6240048" y="4005064"/>
            <a:ext cx="288000" cy="288000"/>
          </a:xfrm>
          <a:prstGeom prst="ellipse">
            <a:avLst/>
          </a:prstGeom>
          <a:solidFill>
            <a:srgbClr val="1A2F3D"/>
          </a:solidFill>
        </p:spPr>
        <p:txBody>
          <a:bodyPr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 algn="ctr">
              <a:buNone/>
              <a:defRPr sz="1400" b="0">
                <a:solidFill>
                  <a:schemeClr val="bg1"/>
                </a:solidFill>
              </a:defRPr>
            </a:lvl6pPr>
            <a:lvl7pPr marL="0" indent="0" algn="ctr">
              <a:buNone/>
              <a:defRPr sz="1400" b="0">
                <a:solidFill>
                  <a:schemeClr val="bg1"/>
                </a:solidFill>
              </a:defRPr>
            </a:lvl7pPr>
            <a:lvl8pPr marL="0" indent="0" algn="ctr">
              <a:buNone/>
              <a:defRPr sz="1400" b="0">
                <a:solidFill>
                  <a:schemeClr val="bg1"/>
                </a:solidFill>
              </a:defRPr>
            </a:lvl8pPr>
            <a:lvl9pPr marL="0" indent="0" algn="ctr"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12" name="Textplatzhalter 9">
            <a:extLst>
              <a:ext uri="{FF2B5EF4-FFF2-40B4-BE49-F238E27FC236}">
                <a16:creationId xmlns:a16="http://schemas.microsoft.com/office/drawing/2014/main" id="{6DC8216E-6769-43F0-B44A-7DE6CA3125B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 bwMode="gray">
          <a:xfrm>
            <a:off x="264656" y="6381360"/>
            <a:ext cx="11664000" cy="288000"/>
          </a:xfrm>
        </p:spPr>
        <p:txBody>
          <a:bodyPr anchor="b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tabLst>
                <a:tab pos="414338" algn="l"/>
              </a:tabLst>
              <a:defRPr sz="800" b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800"/>
            </a:lvl2pPr>
            <a:lvl3pPr marL="0" indent="0">
              <a:spcAft>
                <a:spcPts val="0"/>
              </a:spcAft>
              <a:buNone/>
              <a:defRPr sz="800"/>
            </a:lvl3pPr>
            <a:lvl4pPr marL="0" indent="0">
              <a:spcAft>
                <a:spcPts val="0"/>
              </a:spcAft>
              <a:buNone/>
              <a:defRPr sz="800"/>
            </a:lvl4pPr>
            <a:lvl5pPr marL="0" indent="0">
              <a:spcAft>
                <a:spcPts val="0"/>
              </a:spcAft>
              <a:buNone/>
              <a:defRPr sz="800"/>
            </a:lvl5pPr>
            <a:lvl6pPr marL="0" indent="0">
              <a:spcAft>
                <a:spcPts val="0"/>
              </a:spcAft>
              <a:buNone/>
              <a:defRPr sz="800"/>
            </a:lvl6pPr>
            <a:lvl7pPr marL="0" indent="0">
              <a:spcAft>
                <a:spcPts val="0"/>
              </a:spcAft>
              <a:buNone/>
              <a:defRPr sz="800"/>
            </a:lvl7pPr>
            <a:lvl8pPr marL="0" indent="0">
              <a:spcAft>
                <a:spcPts val="0"/>
              </a:spcAft>
              <a:buNone/>
              <a:defRPr sz="800"/>
            </a:lvl8pPr>
            <a:lvl9pPr marL="0" indent="0">
              <a:spcAft>
                <a:spcPts val="0"/>
              </a:spcAft>
              <a:buNone/>
              <a:defRPr sz="800"/>
            </a:lvl9pPr>
          </a:lstStyle>
          <a:p>
            <a:pPr lvl="0"/>
            <a:r>
              <a:rPr lang="en-US" dirty="0"/>
              <a:t>Source / Note: max. two lines</a:t>
            </a:r>
          </a:p>
        </p:txBody>
      </p:sp>
    </p:spTree>
    <p:extLst>
      <p:ext uri="{BB962C8B-B14F-4D97-AF65-F5344CB8AC3E}">
        <p14:creationId xmlns:p14="http://schemas.microsoft.com/office/powerpoint/2010/main" val="27087575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31">
          <p15:clr>
            <a:srgbClr val="FBAE40"/>
          </p15:clr>
        </p15:guide>
        <p15:guide id="2" pos="3749">
          <p15:clr>
            <a:srgbClr val="FBAE40"/>
          </p15:clr>
        </p15:guide>
        <p15:guide id="5" orient="horz" pos="2341">
          <p15:clr>
            <a:srgbClr val="FBAE40"/>
          </p15:clr>
        </p15:guide>
        <p15:guide id="6" orient="horz" pos="2523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516AD8-903B-4DB9-BAB5-340AC784EC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"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BB6C0ACB-184C-4868-8AEA-54BFC07A3B7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695425" y="1348706"/>
            <a:ext cx="3240000" cy="237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extplatzhalter 7">
            <a:extLst>
              <a:ext uri="{FF2B5EF4-FFF2-40B4-BE49-F238E27FC236}">
                <a16:creationId xmlns:a16="http://schemas.microsoft.com/office/drawing/2014/main" id="{70D05CB9-55BE-498F-BC5F-971B656CF9A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656005" y="1340768"/>
            <a:ext cx="3312000" cy="237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BCCCCA19-68FA-4768-98CD-378AA714DB2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8688313" y="1340768"/>
            <a:ext cx="3240000" cy="237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1" name="Textplatzhalter 7">
            <a:extLst>
              <a:ext uri="{FF2B5EF4-FFF2-40B4-BE49-F238E27FC236}">
                <a16:creationId xmlns:a16="http://schemas.microsoft.com/office/drawing/2014/main" id="{DC5A887C-65F3-4587-AE38-EE4E2455873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695760" y="4005328"/>
            <a:ext cx="3240000" cy="237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Textplatzhalter 7">
            <a:extLst>
              <a:ext uri="{FF2B5EF4-FFF2-40B4-BE49-F238E27FC236}">
                <a16:creationId xmlns:a16="http://schemas.microsoft.com/office/drawing/2014/main" id="{6F51C89C-4ECB-405F-AEA6-5B9D98CA2A1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4656340" y="4005328"/>
            <a:ext cx="3312000" cy="237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3" name="Textplatzhalter 7">
            <a:extLst>
              <a:ext uri="{FF2B5EF4-FFF2-40B4-BE49-F238E27FC236}">
                <a16:creationId xmlns:a16="http://schemas.microsoft.com/office/drawing/2014/main" id="{C1C3E67F-0887-4531-BBB9-A957191E74B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 bwMode="gray">
          <a:xfrm>
            <a:off x="8688648" y="4005328"/>
            <a:ext cx="3240000" cy="2376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F9632E55-4F94-497B-8EED-D04964E4BBA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5E06FA41-0383-4EB9-82E9-CF4D371372C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3" name="Textplatzhalter 17">
            <a:extLst>
              <a:ext uri="{FF2B5EF4-FFF2-40B4-BE49-F238E27FC236}">
                <a16:creationId xmlns:a16="http://schemas.microsoft.com/office/drawing/2014/main" id="{A240149F-C37E-4290-A69C-A684E4B40AF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263384" y="1348706"/>
            <a:ext cx="288000" cy="288000"/>
          </a:xfrm>
          <a:prstGeom prst="ellipse">
            <a:avLst/>
          </a:prstGeom>
          <a:solidFill>
            <a:srgbClr val="1A2F3D"/>
          </a:solidFill>
        </p:spPr>
        <p:txBody>
          <a:bodyPr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 algn="ctr">
              <a:buNone/>
              <a:defRPr sz="1400" b="0">
                <a:solidFill>
                  <a:schemeClr val="bg1"/>
                </a:solidFill>
              </a:defRPr>
            </a:lvl6pPr>
            <a:lvl7pPr marL="0" indent="0" algn="ctr">
              <a:buNone/>
              <a:defRPr sz="1400" b="0">
                <a:solidFill>
                  <a:schemeClr val="bg1"/>
                </a:solidFill>
              </a:defRPr>
            </a:lvl7pPr>
            <a:lvl8pPr marL="0" indent="0" algn="ctr">
              <a:buNone/>
              <a:defRPr sz="1400" b="0">
                <a:solidFill>
                  <a:schemeClr val="bg1"/>
                </a:solidFill>
              </a:defRPr>
            </a:lvl8pPr>
            <a:lvl9pPr marL="0" indent="0" algn="ctr"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1</a:t>
            </a:r>
          </a:p>
        </p:txBody>
      </p:sp>
      <p:sp>
        <p:nvSpPr>
          <p:cNvPr id="34" name="Textplatzhalter 17">
            <a:extLst>
              <a:ext uri="{FF2B5EF4-FFF2-40B4-BE49-F238E27FC236}">
                <a16:creationId xmlns:a16="http://schemas.microsoft.com/office/drawing/2014/main" id="{9A81BDEC-061A-4C0F-8B74-B4428C48227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 bwMode="gray">
          <a:xfrm>
            <a:off x="4223792" y="1348706"/>
            <a:ext cx="288000" cy="288000"/>
          </a:xfrm>
          <a:prstGeom prst="ellipse">
            <a:avLst/>
          </a:prstGeom>
          <a:solidFill>
            <a:srgbClr val="1A2F3D"/>
          </a:solidFill>
        </p:spPr>
        <p:txBody>
          <a:bodyPr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 algn="ctr">
              <a:buNone/>
              <a:defRPr sz="1400" b="0">
                <a:solidFill>
                  <a:schemeClr val="bg1"/>
                </a:solidFill>
              </a:defRPr>
            </a:lvl6pPr>
            <a:lvl7pPr marL="0" indent="0" algn="ctr">
              <a:buNone/>
              <a:defRPr sz="1400" b="0">
                <a:solidFill>
                  <a:schemeClr val="bg1"/>
                </a:solidFill>
              </a:defRPr>
            </a:lvl7pPr>
            <a:lvl8pPr marL="0" indent="0" algn="ctr">
              <a:buNone/>
              <a:defRPr sz="1400" b="0">
                <a:solidFill>
                  <a:schemeClr val="bg1"/>
                </a:solidFill>
              </a:defRPr>
            </a:lvl8pPr>
            <a:lvl9pPr marL="0" indent="0" algn="ctr"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5" name="Textplatzhalter 17">
            <a:extLst>
              <a:ext uri="{FF2B5EF4-FFF2-40B4-BE49-F238E27FC236}">
                <a16:creationId xmlns:a16="http://schemas.microsoft.com/office/drawing/2014/main" id="{D11292D0-8D2C-4B43-B84F-D32B6DF6087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 bwMode="gray">
          <a:xfrm>
            <a:off x="8256272" y="1340768"/>
            <a:ext cx="288000" cy="288000"/>
          </a:xfrm>
          <a:prstGeom prst="ellipse">
            <a:avLst/>
          </a:prstGeom>
          <a:solidFill>
            <a:srgbClr val="1A2F3D"/>
          </a:solidFill>
        </p:spPr>
        <p:txBody>
          <a:bodyPr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 algn="ctr">
              <a:buNone/>
              <a:defRPr sz="1400" b="0">
                <a:solidFill>
                  <a:schemeClr val="bg1"/>
                </a:solidFill>
              </a:defRPr>
            </a:lvl6pPr>
            <a:lvl7pPr marL="0" indent="0" algn="ctr">
              <a:buNone/>
              <a:defRPr sz="1400" b="0">
                <a:solidFill>
                  <a:schemeClr val="bg1"/>
                </a:solidFill>
              </a:defRPr>
            </a:lvl7pPr>
            <a:lvl8pPr marL="0" indent="0" algn="ctr">
              <a:buNone/>
              <a:defRPr sz="1400" b="0">
                <a:solidFill>
                  <a:schemeClr val="bg1"/>
                </a:solidFill>
              </a:defRPr>
            </a:lvl8pPr>
            <a:lvl9pPr marL="0" indent="0" algn="ctr"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36" name="Textplatzhalter 17">
            <a:extLst>
              <a:ext uri="{FF2B5EF4-FFF2-40B4-BE49-F238E27FC236}">
                <a16:creationId xmlns:a16="http://schemas.microsoft.com/office/drawing/2014/main" id="{6D271E92-C83A-463A-AED9-8E3FBB29173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 bwMode="gray">
          <a:xfrm>
            <a:off x="263384" y="4007012"/>
            <a:ext cx="288000" cy="288000"/>
          </a:xfrm>
          <a:prstGeom prst="ellipse">
            <a:avLst/>
          </a:prstGeom>
          <a:solidFill>
            <a:srgbClr val="1A2F3D"/>
          </a:solidFill>
        </p:spPr>
        <p:txBody>
          <a:bodyPr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 algn="ctr">
              <a:buNone/>
              <a:defRPr sz="1400" b="0">
                <a:solidFill>
                  <a:schemeClr val="bg1"/>
                </a:solidFill>
              </a:defRPr>
            </a:lvl6pPr>
            <a:lvl7pPr marL="0" indent="0" algn="ctr">
              <a:buNone/>
              <a:defRPr sz="1400" b="0">
                <a:solidFill>
                  <a:schemeClr val="bg1"/>
                </a:solidFill>
              </a:defRPr>
            </a:lvl7pPr>
            <a:lvl8pPr marL="0" indent="0" algn="ctr">
              <a:buNone/>
              <a:defRPr sz="1400" b="0">
                <a:solidFill>
                  <a:schemeClr val="bg1"/>
                </a:solidFill>
              </a:defRPr>
            </a:lvl8pPr>
            <a:lvl9pPr marL="0" indent="0" algn="ctr"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37" name="Textplatzhalter 17">
            <a:extLst>
              <a:ext uri="{FF2B5EF4-FFF2-40B4-BE49-F238E27FC236}">
                <a16:creationId xmlns:a16="http://schemas.microsoft.com/office/drawing/2014/main" id="{11347325-3FBF-4BDD-A63F-38D400767FB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 bwMode="gray">
          <a:xfrm>
            <a:off x="4223792" y="4007012"/>
            <a:ext cx="288000" cy="288000"/>
          </a:xfrm>
          <a:prstGeom prst="ellipse">
            <a:avLst/>
          </a:prstGeom>
          <a:solidFill>
            <a:srgbClr val="1A2F3D"/>
          </a:solidFill>
        </p:spPr>
        <p:txBody>
          <a:bodyPr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 algn="ctr">
              <a:buNone/>
              <a:defRPr sz="1400" b="0">
                <a:solidFill>
                  <a:schemeClr val="bg1"/>
                </a:solidFill>
              </a:defRPr>
            </a:lvl6pPr>
            <a:lvl7pPr marL="0" indent="0" algn="ctr">
              <a:buNone/>
              <a:defRPr sz="1400" b="0">
                <a:solidFill>
                  <a:schemeClr val="bg1"/>
                </a:solidFill>
              </a:defRPr>
            </a:lvl7pPr>
            <a:lvl8pPr marL="0" indent="0" algn="ctr">
              <a:buNone/>
              <a:defRPr sz="1400" b="0">
                <a:solidFill>
                  <a:schemeClr val="bg1"/>
                </a:solidFill>
              </a:defRPr>
            </a:lvl8pPr>
            <a:lvl9pPr marL="0" indent="0" algn="ctr"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5</a:t>
            </a:r>
          </a:p>
        </p:txBody>
      </p:sp>
      <p:sp>
        <p:nvSpPr>
          <p:cNvPr id="38" name="Textplatzhalter 17">
            <a:extLst>
              <a:ext uri="{FF2B5EF4-FFF2-40B4-BE49-F238E27FC236}">
                <a16:creationId xmlns:a16="http://schemas.microsoft.com/office/drawing/2014/main" id="{5FAB4D20-6DD5-4902-9BE1-E701A540A19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 bwMode="gray">
          <a:xfrm>
            <a:off x="8256272" y="3999074"/>
            <a:ext cx="288000" cy="288000"/>
          </a:xfrm>
          <a:prstGeom prst="ellipse">
            <a:avLst/>
          </a:prstGeom>
          <a:solidFill>
            <a:srgbClr val="1A2F3D"/>
          </a:solidFill>
        </p:spPr>
        <p:txBody>
          <a:bodyPr anchor="ctr"/>
          <a:lstStyle>
            <a:lvl1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1pPr>
            <a:lvl2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2pPr>
            <a:lvl3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3pPr>
            <a:lvl4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4pPr>
            <a:lvl5pPr marL="0" indent="0" algn="ctr">
              <a:spcAft>
                <a:spcPts val="0"/>
              </a:spcAft>
              <a:buFont typeface="Arial" panose="020B0604020202020204" pitchFamily="34" charset="0"/>
              <a:buNone/>
              <a:defRPr sz="1400" b="0">
                <a:solidFill>
                  <a:schemeClr val="bg1"/>
                </a:solidFill>
              </a:defRPr>
            </a:lvl5pPr>
            <a:lvl6pPr marL="0" indent="0" algn="ctr">
              <a:buNone/>
              <a:defRPr sz="1400" b="0">
                <a:solidFill>
                  <a:schemeClr val="bg1"/>
                </a:solidFill>
              </a:defRPr>
            </a:lvl6pPr>
            <a:lvl7pPr marL="0" indent="0" algn="ctr">
              <a:buNone/>
              <a:defRPr sz="1400" b="0">
                <a:solidFill>
                  <a:schemeClr val="bg1"/>
                </a:solidFill>
              </a:defRPr>
            </a:lvl7pPr>
            <a:lvl8pPr marL="0" indent="0" algn="ctr">
              <a:buNone/>
              <a:defRPr sz="1400" b="0">
                <a:solidFill>
                  <a:schemeClr val="bg1"/>
                </a:solidFill>
              </a:defRPr>
            </a:lvl8pPr>
            <a:lvl9pPr marL="0" indent="0" algn="ctr">
              <a:buNone/>
              <a:defRPr sz="1400" b="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6</a:t>
            </a:r>
          </a:p>
        </p:txBody>
      </p:sp>
      <p:sp>
        <p:nvSpPr>
          <p:cNvPr id="16" name="Textplatzhalter 9">
            <a:extLst>
              <a:ext uri="{FF2B5EF4-FFF2-40B4-BE49-F238E27FC236}">
                <a16:creationId xmlns:a16="http://schemas.microsoft.com/office/drawing/2014/main" id="{7B9A45DD-446C-48AF-8CA9-F8C84F762B04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 bwMode="gray">
          <a:xfrm>
            <a:off x="264656" y="6381360"/>
            <a:ext cx="11664000" cy="288000"/>
          </a:xfrm>
        </p:spPr>
        <p:txBody>
          <a:bodyPr anchor="b"/>
          <a:lstStyle>
            <a:lvl1pPr marL="0" indent="0">
              <a:spcAft>
                <a:spcPts val="0"/>
              </a:spcAft>
              <a:buFont typeface="Arial" panose="020B0604020202020204" pitchFamily="34" charset="0"/>
              <a:buNone/>
              <a:tabLst>
                <a:tab pos="414338" algn="l"/>
              </a:tabLst>
              <a:defRPr sz="800" b="0"/>
            </a:lvl1pPr>
            <a:lvl2pPr marL="0" indent="0">
              <a:spcAft>
                <a:spcPts val="0"/>
              </a:spcAft>
              <a:buFont typeface="Arial" panose="020B0604020202020204" pitchFamily="34" charset="0"/>
              <a:buNone/>
              <a:defRPr sz="800"/>
            </a:lvl2pPr>
            <a:lvl3pPr marL="0" indent="0">
              <a:spcAft>
                <a:spcPts val="0"/>
              </a:spcAft>
              <a:buNone/>
              <a:defRPr sz="800"/>
            </a:lvl3pPr>
            <a:lvl4pPr marL="0" indent="0">
              <a:spcAft>
                <a:spcPts val="0"/>
              </a:spcAft>
              <a:buNone/>
              <a:defRPr sz="800"/>
            </a:lvl4pPr>
            <a:lvl5pPr marL="0" indent="0">
              <a:spcAft>
                <a:spcPts val="0"/>
              </a:spcAft>
              <a:buNone/>
              <a:defRPr sz="800"/>
            </a:lvl5pPr>
            <a:lvl6pPr marL="0" indent="0">
              <a:spcAft>
                <a:spcPts val="0"/>
              </a:spcAft>
              <a:buNone/>
              <a:defRPr sz="800"/>
            </a:lvl6pPr>
            <a:lvl7pPr marL="0" indent="0">
              <a:spcAft>
                <a:spcPts val="0"/>
              </a:spcAft>
              <a:buNone/>
              <a:defRPr sz="800"/>
            </a:lvl7pPr>
            <a:lvl8pPr marL="0" indent="0">
              <a:spcAft>
                <a:spcPts val="0"/>
              </a:spcAft>
              <a:buNone/>
              <a:defRPr sz="800"/>
            </a:lvl8pPr>
            <a:lvl9pPr marL="0" indent="0">
              <a:spcAft>
                <a:spcPts val="0"/>
              </a:spcAft>
              <a:buNone/>
              <a:defRPr sz="800"/>
            </a:lvl9pPr>
          </a:lstStyle>
          <a:p>
            <a:pPr lvl="0"/>
            <a:r>
              <a:rPr lang="en-US" dirty="0"/>
              <a:t>Source / Note: max. two lines</a:t>
            </a:r>
          </a:p>
        </p:txBody>
      </p:sp>
    </p:spTree>
    <p:extLst>
      <p:ext uri="{BB962C8B-B14F-4D97-AF65-F5344CB8AC3E}">
        <p14:creationId xmlns:p14="http://schemas.microsoft.com/office/powerpoint/2010/main" val="9436272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201" userDrawn="1">
          <p15:clr>
            <a:srgbClr val="FBAE40"/>
          </p15:clr>
        </p15:guide>
        <p15:guide id="2" pos="5019">
          <p15:clr>
            <a:srgbClr val="FBAE40"/>
          </p15:clr>
        </p15:guide>
        <p15:guide id="3" pos="2661">
          <p15:clr>
            <a:srgbClr val="FBAE40"/>
          </p15:clr>
        </p15:guide>
        <p15:guide id="4" pos="2479" userDrawn="1">
          <p15:clr>
            <a:srgbClr val="FBAE40"/>
          </p15:clr>
        </p15:guide>
        <p15:guide id="5" orient="horz" pos="2341">
          <p15:clr>
            <a:srgbClr val="FBAE40"/>
          </p15:clr>
        </p15:guide>
        <p15:guide id="6" orient="horz" pos="252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>
            <a:extLst>
              <a:ext uri="{FF2B5EF4-FFF2-40B4-BE49-F238E27FC236}">
                <a16:creationId xmlns:a16="http://schemas.microsoft.com/office/drawing/2014/main" id="{DD2EC19D-20DB-4377-9C46-8682549CD5FC}"/>
              </a:ext>
            </a:extLst>
          </p:cNvPr>
          <p:cNvSpPr/>
          <p:nvPr userDrawn="1"/>
        </p:nvSpPr>
        <p:spPr bwMode="hidden">
          <a:xfrm>
            <a:off x="0" y="0"/>
            <a:ext cx="12192000" cy="1152000"/>
          </a:xfrm>
          <a:prstGeom prst="rect">
            <a:avLst/>
          </a:prstGeom>
          <a:solidFill>
            <a:srgbClr val="1A2F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965813F-838E-42E4-A651-1A93A4F1D249}"/>
              </a:ext>
            </a:extLst>
          </p:cNvPr>
          <p:cNvSpPr>
            <a:spLocks noGrp="1"/>
          </p:cNvSpPr>
          <p:nvPr>
            <p:ph type="title"/>
          </p:nvPr>
        </p:nvSpPr>
        <p:spPr bwMode="black">
          <a:xfrm>
            <a:off x="264416" y="224644"/>
            <a:ext cx="9576000" cy="7200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3161404-0C78-4AB5-AD7B-F237A9078B25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264656" y="1340768"/>
            <a:ext cx="11664000" cy="50409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4</a:t>
            </a:r>
          </a:p>
          <a:p>
            <a:pPr lvl="4"/>
            <a:r>
              <a:rPr lang="en-US" dirty="0"/>
              <a:t>5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62AB79-F543-4F28-B4A2-C0BAC52EEE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10776520" y="6524563"/>
            <a:ext cx="1152000" cy="14479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5E06FA41-0383-4EB9-82E9-CF4D371372C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648CEBEE-3EFF-4972-9535-C911D42ED7E8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363520" y="332656"/>
            <a:ext cx="1288388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16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6" r:id="rId3"/>
    <p:sldLayoutId id="2147483654" r:id="rId4"/>
    <p:sldLayoutId id="2147483663" r:id="rId5"/>
    <p:sldLayoutId id="2147483652" r:id="rId6"/>
    <p:sldLayoutId id="2147483670" r:id="rId7"/>
    <p:sldLayoutId id="2147483669" r:id="rId8"/>
    <p:sldLayoutId id="2147483664" r:id="rId9"/>
    <p:sldLayoutId id="2147483667" r:id="rId10"/>
    <p:sldLayoutId id="2147483668" r:id="rId11"/>
    <p:sldLayoutId id="2147483662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82563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715963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715963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715963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715963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715963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715963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715963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66" userDrawn="1">
          <p15:clr>
            <a:srgbClr val="F26B43"/>
          </p15:clr>
        </p15:guide>
        <p15:guide id="2" orient="horz" pos="142">
          <p15:clr>
            <a:srgbClr val="F26B43"/>
          </p15:clr>
        </p15:guide>
        <p15:guide id="3" pos="7514" userDrawn="1">
          <p15:clr>
            <a:srgbClr val="F26B43"/>
          </p15:clr>
        </p15:guide>
        <p15:guide id="4" orient="horz" pos="4201" userDrawn="1">
          <p15:clr>
            <a:srgbClr val="F26B43"/>
          </p15:clr>
        </p15:guide>
        <p15:guide id="5" orient="horz" pos="845">
          <p15:clr>
            <a:srgbClr val="F26B43"/>
          </p15:clr>
        </p15:guide>
        <p15:guide id="6" orient="horz" pos="40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6.sv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ted.com/talks/tanveer_naseer_forget_passion_purpose_is_the_real_spice_of_life" TargetMode="External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>
            <a:extLst>
              <a:ext uri="{FF2B5EF4-FFF2-40B4-BE49-F238E27FC236}">
                <a16:creationId xmlns:a16="http://schemas.microsoft.com/office/drawing/2014/main" id="{60BC55F7-35C7-4869-84B6-EE32FA1C5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Preparation before </a:t>
            </a:r>
            <a:r>
              <a:rPr lang="en-GB" dirty="0" err="1"/>
              <a:t>Leading@Baettr</a:t>
            </a:r>
            <a:r>
              <a:rPr lang="en-GB" dirty="0"/>
              <a:t> // Module 3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7DC1FB2-C35B-49BF-8C39-31F3F4D6861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6FA41-0383-4EB9-82E9-CF4D371372C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35C81174-8F03-4F0F-8F92-DEF5EB3C3041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Graphic 3" descr="Badge 1 with solid fill">
            <a:extLst>
              <a:ext uri="{FF2B5EF4-FFF2-40B4-BE49-F238E27FC236}">
                <a16:creationId xmlns:a16="http://schemas.microsoft.com/office/drawing/2014/main" id="{66B1ACDD-E7C4-4ABE-A428-E89F318E1C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3432" y="1772816"/>
            <a:ext cx="601216" cy="601216"/>
          </a:xfrm>
          <a:prstGeom prst="rect">
            <a:avLst/>
          </a:prstGeom>
        </p:spPr>
      </p:pic>
      <p:pic>
        <p:nvPicPr>
          <p:cNvPr id="6" name="Graphic 5" descr="Badge with solid fill">
            <a:extLst>
              <a:ext uri="{FF2B5EF4-FFF2-40B4-BE49-F238E27FC236}">
                <a16:creationId xmlns:a16="http://schemas.microsoft.com/office/drawing/2014/main" id="{8C8B255C-1354-4338-8E92-4A828953BF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3432" y="2851313"/>
            <a:ext cx="601216" cy="60121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3B02DAB-8CB5-41E1-8933-AF6817DB4B3C}"/>
              </a:ext>
            </a:extLst>
          </p:cNvPr>
          <p:cNvSpPr txBox="1"/>
          <p:nvPr/>
        </p:nvSpPr>
        <p:spPr>
          <a:xfrm>
            <a:off x="1884064" y="1772816"/>
            <a:ext cx="6336704" cy="745232"/>
          </a:xfrm>
          <a:prstGeom prst="rect">
            <a:avLst/>
          </a:prstGeom>
          <a:noFill/>
        </p:spPr>
        <p:txBody>
          <a:bodyPr wrap="square" lIns="108000" tIns="72000" rIns="108000" bIns="72000" rtlCol="0">
            <a:noAutofit/>
          </a:bodyPr>
          <a:lstStyle/>
          <a:p>
            <a:pPr algn="l"/>
            <a:r>
              <a:rPr lang="en-US" sz="2000" b="1" dirty="0"/>
              <a:t>Fill out RCA questionnaire (1o mins) </a:t>
            </a:r>
            <a:endParaRPr lang="en-DK" sz="2000" b="1" dirty="0" err="1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BE8DC4-E9DB-4EDA-80AA-DF8C9A811322}"/>
              </a:ext>
            </a:extLst>
          </p:cNvPr>
          <p:cNvSpPr txBox="1"/>
          <p:nvPr/>
        </p:nvSpPr>
        <p:spPr>
          <a:xfrm>
            <a:off x="1905459" y="2917770"/>
            <a:ext cx="6336704" cy="745232"/>
          </a:xfrm>
          <a:prstGeom prst="rect">
            <a:avLst/>
          </a:prstGeom>
          <a:noFill/>
        </p:spPr>
        <p:txBody>
          <a:bodyPr wrap="square" lIns="108000" tIns="72000" rIns="108000" bIns="72000" rtlCol="0">
            <a:noAutofit/>
          </a:bodyPr>
          <a:lstStyle/>
          <a:p>
            <a:pPr algn="l"/>
            <a:endParaRPr lang="en-DK" sz="2000" b="1" dirty="0" err="1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2D17988-7122-4F93-BA14-01926AA286A9}"/>
              </a:ext>
            </a:extLst>
          </p:cNvPr>
          <p:cNvSpPr txBox="1"/>
          <p:nvPr/>
        </p:nvSpPr>
        <p:spPr>
          <a:xfrm>
            <a:off x="1884064" y="2819033"/>
            <a:ext cx="6336704" cy="745232"/>
          </a:xfrm>
          <a:prstGeom prst="rect">
            <a:avLst/>
          </a:prstGeom>
          <a:noFill/>
        </p:spPr>
        <p:txBody>
          <a:bodyPr wrap="square" lIns="108000" tIns="72000" rIns="108000" bIns="72000" rtlCol="0">
            <a:noAutofit/>
          </a:bodyPr>
          <a:lstStyle/>
          <a:p>
            <a:pPr algn="l"/>
            <a:r>
              <a:rPr lang="en-US" sz="2000" b="1" dirty="0"/>
              <a:t>Watch this video: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Tanveer Naseer: Forget Passion - Purpose is the Real Spice of Life | TED Talk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DK" sz="2000" b="1" dirty="0" err="1"/>
          </a:p>
        </p:txBody>
      </p:sp>
      <p:pic>
        <p:nvPicPr>
          <p:cNvPr id="9" name="Graphic 8" descr="Badge 3 with solid fill">
            <a:extLst>
              <a:ext uri="{FF2B5EF4-FFF2-40B4-BE49-F238E27FC236}">
                <a16:creationId xmlns:a16="http://schemas.microsoft.com/office/drawing/2014/main" id="{CB70FF00-556B-4E48-94BD-35C8EF4618E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3432" y="4077088"/>
            <a:ext cx="601216" cy="60121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B1290869-0DCB-4E7C-9B45-2F50A01DFC40}"/>
              </a:ext>
            </a:extLst>
          </p:cNvPr>
          <p:cNvSpPr txBox="1"/>
          <p:nvPr/>
        </p:nvSpPr>
        <p:spPr>
          <a:xfrm>
            <a:off x="1863118" y="4005198"/>
            <a:ext cx="7329226" cy="745232"/>
          </a:xfrm>
          <a:prstGeom prst="rect">
            <a:avLst/>
          </a:prstGeom>
          <a:noFill/>
        </p:spPr>
        <p:txBody>
          <a:bodyPr wrap="square" lIns="108000" tIns="72000" rIns="108000" bIns="72000" rtlCol="0">
            <a:noAutofit/>
          </a:bodyPr>
          <a:lstStyle/>
          <a:p>
            <a:pPr algn="l"/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 a topic which you receive sparring on from one of your EMT colleagues (at th</a:t>
            </a: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workshop) </a:t>
            </a:r>
            <a:r>
              <a:rPr lang="en-GB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 current leadership challenge.</a:t>
            </a:r>
            <a:endParaRPr lang="en-DK" sz="2400" b="1" dirty="0" err="1"/>
          </a:p>
        </p:txBody>
      </p:sp>
      <p:pic>
        <p:nvPicPr>
          <p:cNvPr id="14" name="Picture 13" descr="Shape&#10;&#10;Description automatically generated with low confidence">
            <a:extLst>
              <a:ext uri="{FF2B5EF4-FFF2-40B4-BE49-F238E27FC236}">
                <a16:creationId xmlns:a16="http://schemas.microsoft.com/office/drawing/2014/main" id="{3952B937-0A96-497E-B51C-F29D4A4C5D4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68181" y="3789040"/>
            <a:ext cx="2360339" cy="236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893916"/>
      </p:ext>
    </p:extLst>
  </p:cSld>
  <p:clrMapOvr>
    <a:masterClrMapping/>
  </p:clrMapOvr>
</p:sld>
</file>

<file path=ppt/theme/theme1.xml><?xml version="1.0" encoding="utf-8"?>
<a:theme xmlns:a="http://schemas.openxmlformats.org/drawingml/2006/main" name="Global Castings">
  <a:themeElements>
    <a:clrScheme name="BAETTR">
      <a:dk1>
        <a:srgbClr val="24374A"/>
      </a:dk1>
      <a:lt1>
        <a:sysClr val="window" lastClr="FFFFFF"/>
      </a:lt1>
      <a:dk2>
        <a:srgbClr val="DDDDDD"/>
      </a:dk2>
      <a:lt2>
        <a:srgbClr val="F9DC00"/>
      </a:lt2>
      <a:accent1>
        <a:srgbClr val="24374A"/>
      </a:accent1>
      <a:accent2>
        <a:srgbClr val="1C9C87"/>
      </a:accent2>
      <a:accent3>
        <a:srgbClr val="596D85"/>
      </a:accent3>
      <a:accent4>
        <a:srgbClr val="62AFDF"/>
      </a:accent4>
      <a:accent5>
        <a:srgbClr val="AFD7EF"/>
      </a:accent5>
      <a:accent6>
        <a:srgbClr val="AFB1BD"/>
      </a:accent6>
      <a:hlink>
        <a:srgbClr val="24374A"/>
      </a:hlink>
      <a:folHlink>
        <a:srgbClr val="24374A"/>
      </a:folHlink>
    </a:clrScheme>
    <a:fontScheme name="BAETTR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108000" tIns="72000" rIns="108000" bIns="72000" rtlCol="0" anchor="t"/>
      <a:lstStyle>
        <a:defPPr algn="l"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08000" tIns="72000" rIns="108000" bIns="72000" rtlCol="0">
        <a:noAutofit/>
      </a:bodyPr>
      <a:lstStyle>
        <a:defPPr algn="l">
          <a:defRPr sz="1600" dirty="0" err="1" smtClean="0"/>
        </a:defPPr>
      </a:lstStyle>
    </a:txDef>
  </a:objectDefaults>
  <a:extraClrSchemeLst/>
  <a:custClrLst>
    <a:custClr name="BTG">
      <a:srgbClr val="F9DC00"/>
    </a:custClr>
    <a:custClr name="BTL">
      <a:srgbClr val="1C9C87"/>
    </a:custClr>
    <a:custClr name="BTS">
      <a:srgbClr val="596D85"/>
    </a:custClr>
    <a:custClr name="BTT">
      <a:srgbClr val="62AFDF"/>
    </a:custClr>
    <a:custClr name="BTX">
      <a:srgbClr val="AFD7EF"/>
    </a:custClr>
    <a:custClr name="Group">
      <a:srgbClr val="AFB1BD"/>
    </a:custClr>
    <a:custClr name="Total">
      <a:srgbClr val="24374A"/>
    </a:custClr>
    <a:custClr>
      <a:srgbClr val="FFFFFF"/>
    </a:custClr>
    <a:custClr>
      <a:srgbClr val="FFFFFF"/>
    </a:custClr>
    <a:custClr>
      <a:srgbClr val="FFFFFF"/>
    </a:custClr>
    <a:custClr name="Sales">
      <a:srgbClr val="FF7904"/>
    </a:custClr>
    <a:custClr name="Sourcing">
      <a:srgbClr val="009E51"/>
    </a:custClr>
    <a:custClr name="Operation">
      <a:srgbClr val="30CAEB"/>
    </a:custClr>
    <a:custClr name="Technology">
      <a:srgbClr val="BD0006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HR">
      <a:srgbClr val="298FCD"/>
    </a:custClr>
    <a:custClr name="Finance">
      <a:srgbClr val="62AFDF"/>
    </a:custClr>
    <a:custClr name="HSEQ">
      <a:srgbClr val="1C9C87"/>
    </a:custClr>
    <a:custClr name="Others">
      <a:srgbClr val="147262"/>
    </a:custClr>
    <a:custClr name="Total">
      <a:srgbClr val="24374A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Mekko 01">
      <a:srgbClr val="FFE433"/>
    </a:custClr>
    <a:custClr name="Mekko 02">
      <a:srgbClr val="339966"/>
    </a:custClr>
    <a:custClr name="Mekko 03">
      <a:srgbClr val="CC6666"/>
    </a:custClr>
    <a:custClr name="Mekko 04">
      <a:srgbClr val="0066CC"/>
    </a:custClr>
    <a:custClr name="Mekko 05">
      <a:srgbClr val="C2D5E8"/>
    </a:custClr>
    <a:custClr name="Mekko 06">
      <a:srgbClr val="DCDCDB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  <a:custClr name="Vestas">
      <a:srgbClr val="003366"/>
    </a:custClr>
    <a:custClr name="General Electric">
      <a:srgbClr val="336699"/>
    </a:custClr>
    <a:custClr name="Siemens Gamesa">
      <a:srgbClr val="009999"/>
    </a:custClr>
    <a:custClr name="Senvion">
      <a:srgbClr val="009966"/>
    </a:custClr>
    <a:custClr name="MHI Vestas">
      <a:srgbClr val="FF3333"/>
    </a:custClr>
    <a:custClr name="TheSwitch">
      <a:srgbClr val="EF6923"/>
    </a:custClr>
    <a:custClr>
      <a:srgbClr val="FFFFFF"/>
    </a:custClr>
    <a:custClr>
      <a:srgbClr val="FFFFFF"/>
    </a:custClr>
    <a:custClr>
      <a:srgbClr val="FFFFFF"/>
    </a:custClr>
    <a:custClr>
      <a:srgbClr val="FFFFFF"/>
    </a:custClr>
  </a:custClrLst>
  <a:extLst>
    <a:ext uri="{05A4C25C-085E-4340-85A3-A5531E510DB2}">
      <thm15:themeFamily xmlns:thm15="http://schemas.microsoft.com/office/thememl/2012/main" name="Präsentation1" id="{41ADF397-BC6C-43C4-8F73-1E3D78D86965}" vid="{0A4F6AB3-8097-4093-AE79-BECD2653E29C}"/>
    </a:ext>
  </a:extLst>
</a:theme>
</file>

<file path=ppt/theme/theme2.xml><?xml version="1.0" encoding="utf-8"?>
<a:theme xmlns:a="http://schemas.openxmlformats.org/drawingml/2006/main" name="Office">
  <a:themeElements>
    <a:clrScheme name="Global Castings">
      <a:dk1>
        <a:sysClr val="windowText" lastClr="000000"/>
      </a:dk1>
      <a:lt1>
        <a:sysClr val="window" lastClr="FFFFFF"/>
      </a:lt1>
      <a:dk2>
        <a:srgbClr val="70AD47"/>
      </a:dk2>
      <a:lt2>
        <a:srgbClr val="FFB81C"/>
      </a:lt2>
      <a:accent1>
        <a:srgbClr val="2F5597"/>
      </a:accent1>
      <a:accent2>
        <a:srgbClr val="4480BC"/>
      </a:accent2>
      <a:accent3>
        <a:srgbClr val="78AAD2"/>
      </a:accent3>
      <a:accent4>
        <a:srgbClr val="707372"/>
      </a:accent4>
      <a:accent5>
        <a:srgbClr val="969696"/>
      </a:accent5>
      <a:accent6>
        <a:srgbClr val="B9B9B9"/>
      </a:accent6>
      <a:hlink>
        <a:srgbClr val="000000"/>
      </a:hlink>
      <a:folHlink>
        <a:srgbClr val="000000"/>
      </a:folHlink>
    </a:clrScheme>
    <a:fontScheme name="Benutzerdefiniert 16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08000" tIns="72000" rIns="108000" bIns="72000" rtlCol="0">
        <a:noAutofit/>
      </a:bodyPr>
      <a:lstStyle>
        <a:defPPr algn="l"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Global Castings">
      <a:dk1>
        <a:sysClr val="windowText" lastClr="000000"/>
      </a:dk1>
      <a:lt1>
        <a:sysClr val="window" lastClr="FFFFFF"/>
      </a:lt1>
      <a:dk2>
        <a:srgbClr val="70AD47"/>
      </a:dk2>
      <a:lt2>
        <a:srgbClr val="FFB81C"/>
      </a:lt2>
      <a:accent1>
        <a:srgbClr val="2F5597"/>
      </a:accent1>
      <a:accent2>
        <a:srgbClr val="4480BC"/>
      </a:accent2>
      <a:accent3>
        <a:srgbClr val="78AAD2"/>
      </a:accent3>
      <a:accent4>
        <a:srgbClr val="707372"/>
      </a:accent4>
      <a:accent5>
        <a:srgbClr val="969696"/>
      </a:accent5>
      <a:accent6>
        <a:srgbClr val="B9B9B9"/>
      </a:accent6>
      <a:hlink>
        <a:srgbClr val="000000"/>
      </a:hlink>
      <a:folHlink>
        <a:srgbClr val="000000"/>
      </a:folHlink>
    </a:clrScheme>
    <a:fontScheme name="Benutzerdefiniert 15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108000" tIns="72000" rIns="108000" bIns="72000" rtlCol="0">
        <a:noAutofit/>
      </a:bodyPr>
      <a:lstStyle>
        <a:defPPr algn="l"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Baettr_Master_2019</Template>
  <TotalTime>59</TotalTime>
  <Words>62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Global Castings</vt:lpstr>
      <vt:lpstr>Preparation before Leading@Baettr // Module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for Module 3 // Leading@baettr</dc:title>
  <dc:creator>Louise Hessellund Clemmensen</dc:creator>
  <cp:lastModifiedBy>Louise Hessellund Clemmensen</cp:lastModifiedBy>
  <cp:revision>2</cp:revision>
  <dcterms:created xsi:type="dcterms:W3CDTF">2022-01-13T11:03:07Z</dcterms:created>
  <dcterms:modified xsi:type="dcterms:W3CDTF">2022-01-13T12:02:26Z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33697f4-0682-4c29-8d85-a76bf2acb515_Enabled">
    <vt:lpwstr>True</vt:lpwstr>
  </property>
  <property fmtid="{D5CDD505-2E9C-101B-9397-08002B2CF9AE}" pid="3" name="MSIP_Label_c33697f4-0682-4c29-8d85-a76bf2acb515_SiteId">
    <vt:lpwstr>b203d621-fb1f-41e5-a186-be4d4c5184b1</vt:lpwstr>
  </property>
  <property fmtid="{D5CDD505-2E9C-101B-9397-08002B2CF9AE}" pid="4" name="MSIP_Label_c33697f4-0682-4c29-8d85-a76bf2acb515_Owner">
    <vt:lpwstr>JSORS@baettr.com</vt:lpwstr>
  </property>
  <property fmtid="{D5CDD505-2E9C-101B-9397-08002B2CF9AE}" pid="5" name="MSIP_Label_c33697f4-0682-4c29-8d85-a76bf2acb515_SetDate">
    <vt:lpwstr>2019-06-12T13:28:45.4984429Z</vt:lpwstr>
  </property>
  <property fmtid="{D5CDD505-2E9C-101B-9397-08002B2CF9AE}" pid="6" name="MSIP_Label_c33697f4-0682-4c29-8d85-a76bf2acb515_Name">
    <vt:lpwstr>Public</vt:lpwstr>
  </property>
  <property fmtid="{D5CDD505-2E9C-101B-9397-08002B2CF9AE}" pid="7" name="MSIP_Label_c33697f4-0682-4c29-8d85-a76bf2acb515_Application">
    <vt:lpwstr>Microsoft Azure Information Protection</vt:lpwstr>
  </property>
  <property fmtid="{D5CDD505-2E9C-101B-9397-08002B2CF9AE}" pid="8" name="MSIP_Label_c33697f4-0682-4c29-8d85-a76bf2acb515_ActionId">
    <vt:lpwstr>435c5780-ef99-401e-b30d-9cb85f546d70</vt:lpwstr>
  </property>
  <property fmtid="{D5CDD505-2E9C-101B-9397-08002B2CF9AE}" pid="9" name="MSIP_Label_c33697f4-0682-4c29-8d85-a76bf2acb515_Extended_MSFT_Method">
    <vt:lpwstr>Manual</vt:lpwstr>
  </property>
  <property fmtid="{D5CDD505-2E9C-101B-9397-08002B2CF9AE}" pid="10" name="Sensitivity">
    <vt:lpwstr>Public</vt:lpwstr>
  </property>
</Properties>
</file>